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3.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8" r:id="rId1"/>
    <p:sldMasterId id="2147483672" r:id="rId2"/>
  </p:sldMasterIdLst>
  <p:notesMasterIdLst>
    <p:notesMasterId r:id="rId15"/>
  </p:notesMasterIdLst>
  <p:sldIdLst>
    <p:sldId id="257" r:id="rId3"/>
    <p:sldId id="258" r:id="rId4"/>
    <p:sldId id="259" r:id="rId5"/>
    <p:sldId id="267" r:id="rId6"/>
    <p:sldId id="268" r:id="rId7"/>
    <p:sldId id="269" r:id="rId8"/>
    <p:sldId id="270" r:id="rId9"/>
    <p:sldId id="272" r:id="rId10"/>
    <p:sldId id="271" r:id="rId11"/>
    <p:sldId id="273" r:id="rId12"/>
    <p:sldId id="274" r:id="rId13"/>
    <p:sldId id="262" r:id="rId14"/>
  </p:sldIdLst>
  <p:sldSz cx="5327650" cy="7559675"/>
  <p:notesSz cx="6797675" cy="9928225"/>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54" autoAdjust="0"/>
    <p:restoredTop sz="94712" autoAdjust="0"/>
  </p:normalViewPr>
  <p:slideViewPr>
    <p:cSldViewPr snapToGrid="0">
      <p:cViewPr varScale="1">
        <p:scale>
          <a:sx n="104" d="100"/>
          <a:sy n="104" d="100"/>
        </p:scale>
        <p:origin x="2938" y="10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2FBAED0-B7BB-4620-BA1D-AA83CB04042C}" type="datetimeFigureOut">
              <a:rPr lang="da-DK" smtClean="0"/>
              <a:t>16-09-2026</a:t>
            </a:fld>
            <a:endParaRPr lang="da-DK"/>
          </a:p>
        </p:txBody>
      </p:sp>
      <p:sp>
        <p:nvSpPr>
          <p:cNvPr id="4" name="Pladsholder til slidebillede 3"/>
          <p:cNvSpPr>
            <a:spLocks noGrp="1" noRot="1" noChangeAspect="1"/>
          </p:cNvSpPr>
          <p:nvPr>
            <p:ph type="sldImg" idx="2"/>
          </p:nvPr>
        </p:nvSpPr>
        <p:spPr>
          <a:xfrm>
            <a:off x="2219325" y="1241425"/>
            <a:ext cx="23590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E1D2092-2DF3-45F4-ABBA-4E238AEE9395}" type="slidenum">
              <a:rPr lang="da-DK" smtClean="0"/>
              <a:t>‹nr.›</a:t>
            </a:fld>
            <a:endParaRPr lang="da-DK"/>
          </a:p>
        </p:txBody>
      </p:sp>
    </p:spTree>
    <p:extLst>
      <p:ext uri="{BB962C8B-B14F-4D97-AF65-F5344CB8AC3E}">
        <p14:creationId xmlns:p14="http://schemas.microsoft.com/office/powerpoint/2010/main" val="3513984851"/>
      </p:ext>
    </p:extLst>
  </p:cSld>
  <p:clrMap bg1="lt1" tx1="dk1" bg2="lt2" tx2="dk2" accent1="accent1" accent2="accent2" accent3="accent3" accent4="accent4" accent5="accent5" accent6="accent6" hlink="hlink" folHlink="folHlink"/>
  <p:notesStyle>
    <a:lvl1pPr marL="0" algn="l" defTabSz="702899" rtl="0" eaLnBrk="1" latinLnBrk="0" hangingPunct="1">
      <a:defRPr sz="922" kern="1200">
        <a:solidFill>
          <a:schemeClr val="tx1"/>
        </a:solidFill>
        <a:latin typeface="+mn-lt"/>
        <a:ea typeface="+mn-ea"/>
        <a:cs typeface="+mn-cs"/>
      </a:defRPr>
    </a:lvl1pPr>
    <a:lvl2pPr marL="351450" algn="l" defTabSz="702899" rtl="0" eaLnBrk="1" latinLnBrk="0" hangingPunct="1">
      <a:defRPr sz="922" kern="1200">
        <a:solidFill>
          <a:schemeClr val="tx1"/>
        </a:solidFill>
        <a:latin typeface="+mn-lt"/>
        <a:ea typeface="+mn-ea"/>
        <a:cs typeface="+mn-cs"/>
      </a:defRPr>
    </a:lvl2pPr>
    <a:lvl3pPr marL="702899" algn="l" defTabSz="702899" rtl="0" eaLnBrk="1" latinLnBrk="0" hangingPunct="1">
      <a:defRPr sz="922" kern="1200">
        <a:solidFill>
          <a:schemeClr val="tx1"/>
        </a:solidFill>
        <a:latin typeface="+mn-lt"/>
        <a:ea typeface="+mn-ea"/>
        <a:cs typeface="+mn-cs"/>
      </a:defRPr>
    </a:lvl3pPr>
    <a:lvl4pPr marL="1054349" algn="l" defTabSz="702899" rtl="0" eaLnBrk="1" latinLnBrk="0" hangingPunct="1">
      <a:defRPr sz="922" kern="1200">
        <a:solidFill>
          <a:schemeClr val="tx1"/>
        </a:solidFill>
        <a:latin typeface="+mn-lt"/>
        <a:ea typeface="+mn-ea"/>
        <a:cs typeface="+mn-cs"/>
      </a:defRPr>
    </a:lvl4pPr>
    <a:lvl5pPr marL="1405799" algn="l" defTabSz="702899" rtl="0" eaLnBrk="1" latinLnBrk="0" hangingPunct="1">
      <a:defRPr sz="922" kern="1200">
        <a:solidFill>
          <a:schemeClr val="tx1"/>
        </a:solidFill>
        <a:latin typeface="+mn-lt"/>
        <a:ea typeface="+mn-ea"/>
        <a:cs typeface="+mn-cs"/>
      </a:defRPr>
    </a:lvl5pPr>
    <a:lvl6pPr marL="1757248" algn="l" defTabSz="702899" rtl="0" eaLnBrk="1" latinLnBrk="0" hangingPunct="1">
      <a:defRPr sz="922" kern="1200">
        <a:solidFill>
          <a:schemeClr val="tx1"/>
        </a:solidFill>
        <a:latin typeface="+mn-lt"/>
        <a:ea typeface="+mn-ea"/>
        <a:cs typeface="+mn-cs"/>
      </a:defRPr>
    </a:lvl6pPr>
    <a:lvl7pPr marL="2108698" algn="l" defTabSz="702899" rtl="0" eaLnBrk="1" latinLnBrk="0" hangingPunct="1">
      <a:defRPr sz="922" kern="1200">
        <a:solidFill>
          <a:schemeClr val="tx1"/>
        </a:solidFill>
        <a:latin typeface="+mn-lt"/>
        <a:ea typeface="+mn-ea"/>
        <a:cs typeface="+mn-cs"/>
      </a:defRPr>
    </a:lvl7pPr>
    <a:lvl8pPr marL="2460147" algn="l" defTabSz="702899" rtl="0" eaLnBrk="1" latinLnBrk="0" hangingPunct="1">
      <a:defRPr sz="922" kern="1200">
        <a:solidFill>
          <a:schemeClr val="tx1"/>
        </a:solidFill>
        <a:latin typeface="+mn-lt"/>
        <a:ea typeface="+mn-ea"/>
        <a:cs typeface="+mn-cs"/>
      </a:defRPr>
    </a:lvl8pPr>
    <a:lvl9pPr marL="2811597" algn="l" defTabSz="702899" rtl="0" eaLnBrk="1" latinLnBrk="0" hangingPunct="1">
      <a:defRPr sz="922"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tmp"/><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4.tmp"/><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oleObject" Target="../embeddings/oleObject4.bin"/><Relationship Id="rId7" Type="http://schemas.openxmlformats.org/officeDocument/2006/relationships/image" Target="../media/image4.tmp"/><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tmp"/><Relationship Id="rId5" Type="http://schemas.openxmlformats.org/officeDocument/2006/relationships/image" Target="../media/image5.png"/><Relationship Id="rId4" Type="http://schemas.openxmlformats.org/officeDocument/2006/relationships/image" Target="../media/image1.emf"/><Relationship Id="rId9" Type="http://schemas.openxmlformats.org/officeDocument/2006/relationships/image" Target="../media/image7.tmp"/></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4.tmp"/><Relationship Id="rId3" Type="http://schemas.openxmlformats.org/officeDocument/2006/relationships/image" Target="../media/image8.jpg"/><Relationship Id="rId7" Type="http://schemas.openxmlformats.org/officeDocument/2006/relationships/image" Target="../media/image3.tmp"/><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tmp"/><Relationship Id="rId3" Type="http://schemas.openxmlformats.org/officeDocument/2006/relationships/image" Target="../media/image8.jpg"/><Relationship Id="rId7" Type="http://schemas.openxmlformats.org/officeDocument/2006/relationships/image" Target="../media/image3.tmp"/><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9.tmp"/><Relationship Id="rId3" Type="http://schemas.openxmlformats.org/officeDocument/2006/relationships/oleObject" Target="../embeddings/oleObject7.bin"/><Relationship Id="rId7" Type="http://schemas.openxmlformats.org/officeDocument/2006/relationships/image" Target="../media/image4.tmp"/><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9.tmp"/><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tmp"/><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tmp"/><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2.bin"/><Relationship Id="rId7" Type="http://schemas.openxmlformats.org/officeDocument/2006/relationships/image" Target="../media/image9.tmp"/><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9.tmp"/><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oleObject" Target="../embeddings/oleObject15.bin"/><Relationship Id="rId7" Type="http://schemas.openxmlformats.org/officeDocument/2006/relationships/image" Target="../media/image11.tmp"/><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3.tmp"/><Relationship Id="rId5" Type="http://schemas.openxmlformats.org/officeDocument/2006/relationships/image" Target="../media/image5.png"/><Relationship Id="rId4" Type="http://schemas.openxmlformats.org/officeDocument/2006/relationships/image" Target="../media/image1.emf"/><Relationship Id="rId9" Type="http://schemas.openxmlformats.org/officeDocument/2006/relationships/image" Target="../media/image7.tmp"/></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image" Target="../media/image11.tmp"/><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image" Target="../media/image4.tmp"/><Relationship Id="rId2" Type="http://schemas.openxmlformats.org/officeDocument/2006/relationships/slideMaster" Target="../slideMasters/slideMaster2.xml"/><Relationship Id="rId1" Type="http://schemas.openxmlformats.org/officeDocument/2006/relationships/tags" Target="../tags/tag22.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8.bin"/><Relationship Id="rId7" Type="http://schemas.openxmlformats.org/officeDocument/2006/relationships/image" Target="../media/image4.tmp"/><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oleObject" Target="../embeddings/oleObject19.bin"/><Relationship Id="rId7" Type="http://schemas.openxmlformats.org/officeDocument/2006/relationships/image" Target="../media/image4.tmp"/><Relationship Id="rId2" Type="http://schemas.openxmlformats.org/officeDocument/2006/relationships/slideMaster" Target="../slideMasters/slideMaster2.xml"/><Relationship Id="rId1" Type="http://schemas.openxmlformats.org/officeDocument/2006/relationships/tags" Target="../tags/tag24.xml"/><Relationship Id="rId6" Type="http://schemas.openxmlformats.org/officeDocument/2006/relationships/image" Target="../media/image3.tmp"/><Relationship Id="rId5" Type="http://schemas.openxmlformats.org/officeDocument/2006/relationships/image" Target="../media/image5.png"/><Relationship Id="rId4" Type="http://schemas.openxmlformats.org/officeDocument/2006/relationships/image" Target="../media/image1.emf"/><Relationship Id="rId9" Type="http://schemas.openxmlformats.org/officeDocument/2006/relationships/image" Target="../media/image7.tm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tmp"/><Relationship Id="rId3" Type="http://schemas.openxmlformats.org/officeDocument/2006/relationships/image" Target="../media/image8.jpg"/><Relationship Id="rId7" Type="http://schemas.openxmlformats.org/officeDocument/2006/relationships/image" Target="../media/image3.tmp"/><Relationship Id="rId2" Type="http://schemas.openxmlformats.org/officeDocument/2006/relationships/slideMaster" Target="../slideMasters/slideMaster2.xml"/><Relationship Id="rId1" Type="http://schemas.openxmlformats.org/officeDocument/2006/relationships/tags" Target="../tags/tag2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4.tmp"/><Relationship Id="rId3" Type="http://schemas.openxmlformats.org/officeDocument/2006/relationships/image" Target="../media/image8.jpg"/><Relationship Id="rId7" Type="http://schemas.openxmlformats.org/officeDocument/2006/relationships/image" Target="../media/image3.tmp"/><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9.tmp"/><Relationship Id="rId3" Type="http://schemas.openxmlformats.org/officeDocument/2006/relationships/oleObject" Target="../embeddings/oleObject22.bin"/><Relationship Id="rId7" Type="http://schemas.openxmlformats.org/officeDocument/2006/relationships/image" Target="../media/image4.tmp"/><Relationship Id="rId2" Type="http://schemas.openxmlformats.org/officeDocument/2006/relationships/slideMaster" Target="../slideMasters/slideMaster2.xml"/><Relationship Id="rId1" Type="http://schemas.openxmlformats.org/officeDocument/2006/relationships/tags" Target="../tags/tag27.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9.tmp"/><Relationship Id="rId2" Type="http://schemas.openxmlformats.org/officeDocument/2006/relationships/slideMaster" Target="../slideMasters/slideMaster2.xml"/><Relationship Id="rId1" Type="http://schemas.openxmlformats.org/officeDocument/2006/relationships/tags" Target="../tags/tag28.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tmp"/><Relationship Id="rId2" Type="http://schemas.openxmlformats.org/officeDocument/2006/relationships/slideMaster" Target="../slideMasters/slideMaster2.xml"/><Relationship Id="rId1" Type="http://schemas.openxmlformats.org/officeDocument/2006/relationships/tags" Target="../tags/tag29.xml"/><Relationship Id="rId6" Type="http://schemas.openxmlformats.org/officeDocument/2006/relationships/image" Target="../media/image3.tmp"/><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3.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4.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4.bin"/><Relationship Id="rId7" Type="http://schemas.openxmlformats.org/officeDocument/2006/relationships/image" Target="../media/image9.tmp"/><Relationship Id="rId2" Type="http://schemas.openxmlformats.org/officeDocument/2006/relationships/slideMaster" Target="../slideMasters/slideMaster2.xml"/><Relationship Id="rId1" Type="http://schemas.openxmlformats.org/officeDocument/2006/relationships/tags" Target="../tags/tag35.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6.xml"/><Relationship Id="rId5" Type="http://schemas.openxmlformats.org/officeDocument/2006/relationships/image" Target="../media/image9.tmp"/><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37.xml"/><Relationship Id="rId6" Type="http://schemas.openxmlformats.org/officeDocument/2006/relationships/image" Target="../media/image10.tmp"/><Relationship Id="rId5" Type="http://schemas.openxmlformats.org/officeDocument/2006/relationships/image" Target="../media/image3.tmp"/><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oleObject" Target="../embeddings/oleObject15.bin"/><Relationship Id="rId7" Type="http://schemas.openxmlformats.org/officeDocument/2006/relationships/image" Target="../media/image11.tmp"/><Relationship Id="rId2" Type="http://schemas.openxmlformats.org/officeDocument/2006/relationships/slideMaster" Target="../slideMasters/slideMaster2.xml"/><Relationship Id="rId1" Type="http://schemas.openxmlformats.org/officeDocument/2006/relationships/tags" Target="../tags/tag38.xml"/><Relationship Id="rId6" Type="http://schemas.openxmlformats.org/officeDocument/2006/relationships/image" Target="../media/image3.tmp"/><Relationship Id="rId5" Type="http://schemas.openxmlformats.org/officeDocument/2006/relationships/image" Target="../media/image5.png"/><Relationship Id="rId4" Type="http://schemas.openxmlformats.org/officeDocument/2006/relationships/image" Target="../media/image1.emf"/><Relationship Id="rId9" Type="http://schemas.openxmlformats.org/officeDocument/2006/relationships/image" Target="../media/image7.tmp"/></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image" Target="../media/image11.tmp"/><Relationship Id="rId2" Type="http://schemas.openxmlformats.org/officeDocument/2006/relationships/slideMaster" Target="../slideMasters/slideMaster2.xml"/><Relationship Id="rId1" Type="http://schemas.openxmlformats.org/officeDocument/2006/relationships/tags" Target="../tags/tag39.xml"/><Relationship Id="rId6" Type="http://schemas.openxmlformats.org/officeDocument/2006/relationships/image" Target="../media/image3.tmp"/><Relationship Id="rId5" Type="http://schemas.openxmlformats.org/officeDocument/2006/relationships/image" Target="../media/image2.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_1_Print selv">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1050762327"/>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2" name="Pladsholder til tekst 11">
            <a:extLst>
              <a:ext uri="{FF2B5EF4-FFF2-40B4-BE49-F238E27FC236}">
                <a16:creationId xmlns:a16="http://schemas.microsoft.com/office/drawing/2014/main" id="{AC9DD3BB-BE74-41BE-AB70-57D1BC0A3216}"/>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2" name="Tekstfelt 1">
            <a:extLst>
              <a:ext uri="{FF2B5EF4-FFF2-40B4-BE49-F238E27FC236}">
                <a16:creationId xmlns:a16="http://schemas.microsoft.com/office/drawing/2014/main" id="{05883273-666F-4497-99B7-178DDB16F69D}"/>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5" name="Billede 4">
            <a:extLst>
              <a:ext uri="{FF2B5EF4-FFF2-40B4-BE49-F238E27FC236}">
                <a16:creationId xmlns:a16="http://schemas.microsoft.com/office/drawing/2014/main" id="{DBB673BF-F3C7-4794-A183-9C657212CD5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8" name="Billede 7">
            <a:extLst>
              <a:ext uri="{FF2B5EF4-FFF2-40B4-BE49-F238E27FC236}">
                <a16:creationId xmlns:a16="http://schemas.microsoft.com/office/drawing/2014/main" id="{2E2088D7-1325-4486-8C54-BE1098003FC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FDEAD167-5025-47D0-B666-BD93182E4202}"/>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Tree>
    <p:extLst>
      <p:ext uri="{BB962C8B-B14F-4D97-AF65-F5344CB8AC3E}">
        <p14:creationId xmlns:p14="http://schemas.microsoft.com/office/powerpoint/2010/main" val="761984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_2_Print selv">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3666400915"/>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2" name="Pladsholder til tekst 11" descr="#ALLE TIDERS ROSKILDE">
            <a:extLst>
              <a:ext uri="{FF2B5EF4-FFF2-40B4-BE49-F238E27FC236}">
                <a16:creationId xmlns:a16="http://schemas.microsoft.com/office/drawing/2014/main" id="{AC9DD3BB-BE74-41BE-AB70-57D1BC0A3216}"/>
              </a:ext>
            </a:extLst>
          </p:cNvPr>
          <p:cNvSpPr>
            <a:spLocks noGrp="1"/>
          </p:cNvSpPr>
          <p:nvPr>
            <p:ph type="body" sz="quarter" idx="13" hasCustomPrompt="1"/>
          </p:nvPr>
        </p:nvSpPr>
        <p:spPr>
          <a:xfrm>
            <a:off x="3078163" y="6813602"/>
            <a:ext cx="1801812" cy="166471"/>
          </a:xfrm>
        </p:spPr>
        <p:txBody>
          <a:bodyPr>
            <a:normAutofit/>
          </a:bodyPr>
          <a:lstStyle>
            <a:lvl1pPr marL="0" indent="0" algn="r">
              <a:buNone/>
              <a:defRPr sz="850" cap="all" baseline="0">
                <a:solidFill>
                  <a:schemeClr val="accent1"/>
                </a:solidFill>
                <a:latin typeface="+mj-lt"/>
              </a:defRPr>
            </a:lvl1pPr>
          </a:lstStyle>
          <a:p>
            <a:pPr lvl="0"/>
            <a:r>
              <a:rPr lang="da-DK" dirty="0"/>
              <a:t>Alle tiders </a:t>
            </a:r>
            <a:r>
              <a:rPr lang="da-DK" dirty="0" err="1"/>
              <a:t>roskilde</a:t>
            </a:r>
            <a:endParaRPr lang="da-DK" dirty="0"/>
          </a:p>
        </p:txBody>
      </p:sp>
      <p:sp>
        <p:nvSpPr>
          <p:cNvPr id="3" name="Subtitle 2" descr="Underoverskrift"/>
          <p:cNvSpPr>
            <a:spLocks noGrp="1"/>
          </p:cNvSpPr>
          <p:nvPr>
            <p:ph type="subTitle" idx="1" hasCustomPrompt="1"/>
          </p:nvPr>
        </p:nvSpPr>
        <p:spPr>
          <a:xfrm>
            <a:off x="455566" y="4905375"/>
            <a:ext cx="4427584" cy="1327150"/>
          </a:xfrm>
        </p:spPr>
        <p:txBody>
          <a:bodyPr>
            <a:normAutofit/>
          </a:bodyPr>
          <a:lstStyle>
            <a:lvl1pPr marL="0" indent="0" algn="l">
              <a:buNone/>
              <a:defRPr sz="1100">
                <a:solidFill>
                  <a:schemeClr val="accent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accent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6684963"/>
            <a:ext cx="1223184" cy="442800"/>
          </a:xfrm>
          <a:prstGeom prst="rect">
            <a:avLst/>
          </a:prstGeom>
        </p:spPr>
      </p:pic>
      <p:sp>
        <p:nvSpPr>
          <p:cNvPr id="2" name="Tekstfelt 1">
            <a:extLst>
              <a:ext uri="{FF2B5EF4-FFF2-40B4-BE49-F238E27FC236}">
                <a16:creationId xmlns:a16="http://schemas.microsoft.com/office/drawing/2014/main" id="{05883273-666F-4497-99B7-178DDB16F69D}"/>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5" name="Billede 4">
            <a:extLst>
              <a:ext uri="{FF2B5EF4-FFF2-40B4-BE49-F238E27FC236}">
                <a16:creationId xmlns:a16="http://schemas.microsoft.com/office/drawing/2014/main" id="{DBB673BF-F3C7-4794-A183-9C657212CD5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8" name="Billede 7">
            <a:extLst>
              <a:ext uri="{FF2B5EF4-FFF2-40B4-BE49-F238E27FC236}">
                <a16:creationId xmlns:a16="http://schemas.microsoft.com/office/drawing/2014/main" id="{2E2088D7-1325-4486-8C54-BE1098003FC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4" name="Tekstfelt 13">
            <a:extLst>
              <a:ext uri="{FF2B5EF4-FFF2-40B4-BE49-F238E27FC236}">
                <a16:creationId xmlns:a16="http://schemas.microsoft.com/office/drawing/2014/main" id="{BD45AA8D-31A2-484A-B6D2-6D38138ECCC4}"/>
              </a:ext>
            </a:extLst>
          </p:cNvPr>
          <p:cNvSpPr txBox="1"/>
          <p:nvPr userDrawn="1"/>
        </p:nvSpPr>
        <p:spPr>
          <a:xfrm>
            <a:off x="5506226" y="6640084"/>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6" name="Pladsholder til tekst 5" descr="Institutionsnavn">
            <a:extLst>
              <a:ext uri="{FF2B5EF4-FFF2-40B4-BE49-F238E27FC236}">
                <a16:creationId xmlns:a16="http://schemas.microsoft.com/office/drawing/2014/main" id="{30A2C289-FCE7-4D67-AD6B-4842F8F09616}"/>
              </a:ext>
            </a:extLst>
          </p:cNvPr>
          <p:cNvSpPr>
            <a:spLocks noGrp="1"/>
          </p:cNvSpPr>
          <p:nvPr>
            <p:ph type="body" sz="quarter" idx="14" hasCustomPrompt="1"/>
          </p:nvPr>
        </p:nvSpPr>
        <p:spPr>
          <a:xfrm>
            <a:off x="452438" y="449263"/>
            <a:ext cx="3105150" cy="246505"/>
          </a:xfrm>
        </p:spPr>
        <p:txBody>
          <a:bodyPr>
            <a:normAutofit/>
          </a:bodyPr>
          <a:lstStyle>
            <a:lvl1pPr marL="0" indent="0">
              <a:buNone/>
              <a:defRPr sz="850">
                <a:solidFill>
                  <a:schemeClr val="accent1"/>
                </a:solidFill>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Institutionsnavn</a:t>
            </a:r>
          </a:p>
        </p:txBody>
      </p:sp>
    </p:spTree>
    <p:extLst>
      <p:ext uri="{BB962C8B-B14F-4D97-AF65-F5344CB8AC3E}">
        <p14:creationId xmlns:p14="http://schemas.microsoft.com/office/powerpoint/2010/main" val="1854918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_3_Print selv">
    <p:bg>
      <p:bgPr>
        <a:solidFill>
          <a:schemeClr val="accent1"/>
        </a:solid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solidFill>
                  <a:schemeClr val="bg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1771934350"/>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bg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7675" y="455613"/>
            <a:ext cx="1223184"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16C0F85F-6650-4C69-BB84-B040C6B8FF5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0BFEA856-7A50-48DB-A279-C1D0CEEA85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4B56463F-7F39-4E34-BAE2-597031C9C02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E30AB46E-00E4-44C1-95E4-A11353868955}"/>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4" name="Tekstfelt 13">
            <a:extLst>
              <a:ext uri="{FF2B5EF4-FFF2-40B4-BE49-F238E27FC236}">
                <a16:creationId xmlns:a16="http://schemas.microsoft.com/office/drawing/2014/main" id="{CA4B41A2-D1DA-41C4-A89B-26BE0E4AF0B2}"/>
              </a:ext>
            </a:extLst>
          </p:cNvPr>
          <p:cNvSpPr txBox="1"/>
          <p:nvPr userDrawn="1"/>
        </p:nvSpPr>
        <p:spPr>
          <a:xfrm>
            <a:off x="5506227" y="2237961"/>
            <a:ext cx="2266173" cy="693267"/>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Baggrundsfarve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klikkes på </a:t>
            </a:r>
            <a:br>
              <a:rPr lang="da-DK" sz="800" dirty="0">
                <a:latin typeface="Aleo" panose="00000500000000000000" pitchFamily="2" charset="0"/>
              </a:rPr>
            </a:br>
            <a:r>
              <a:rPr lang="da-DK" sz="800" dirty="0">
                <a:latin typeface="Aleo" panose="00000500000000000000" pitchFamily="2" charset="0"/>
              </a:rPr>
              <a:t>og vælg den ønskede farve</a:t>
            </a:r>
          </a:p>
        </p:txBody>
      </p:sp>
      <p:pic>
        <p:nvPicPr>
          <p:cNvPr id="4" name="Billede 3">
            <a:extLst>
              <a:ext uri="{FF2B5EF4-FFF2-40B4-BE49-F238E27FC236}">
                <a16:creationId xmlns:a16="http://schemas.microsoft.com/office/drawing/2014/main" id="{F162B2D2-BEED-49CB-85F6-7348E5D4223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772354" y="2584775"/>
            <a:ext cx="304721" cy="193238"/>
          </a:xfrm>
          <a:prstGeom prst="rect">
            <a:avLst/>
          </a:prstGeom>
        </p:spPr>
      </p:pic>
      <p:pic>
        <p:nvPicPr>
          <p:cNvPr id="16" name="Billede 15">
            <a:extLst>
              <a:ext uri="{FF2B5EF4-FFF2-40B4-BE49-F238E27FC236}">
                <a16:creationId xmlns:a16="http://schemas.microsoft.com/office/drawing/2014/main" id="{5D8E59BD-0D6E-4FED-80C6-61EACD00059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13787"/>
          <a:stretch/>
        </p:blipFill>
        <p:spPr>
          <a:xfrm>
            <a:off x="5506227" y="2940753"/>
            <a:ext cx="1151748" cy="303727"/>
          </a:xfrm>
          <a:prstGeom prst="rect">
            <a:avLst/>
          </a:prstGeom>
        </p:spPr>
      </p:pic>
    </p:spTree>
    <p:extLst>
      <p:ext uri="{BB962C8B-B14F-4D97-AF65-F5344CB8AC3E}">
        <p14:creationId xmlns:p14="http://schemas.microsoft.com/office/powerpoint/2010/main" val="1432875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_4_Print selv">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solidFill>
                  <a:schemeClr val="bg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2909966492"/>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5"/>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bg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447675" y="455613"/>
            <a:ext cx="1223184" cy="442799"/>
          </a:xfrm>
          <a:prstGeom prst="rect">
            <a:avLst/>
          </a:prstGeom>
        </p:spPr>
      </p:pic>
      <p:sp>
        <p:nvSpPr>
          <p:cNvPr id="12" name="Pladsholder til tekst 11" descr="#alle tiders roskilde">
            <a:extLst>
              <a:ext uri="{FF2B5EF4-FFF2-40B4-BE49-F238E27FC236}">
                <a16:creationId xmlns:a16="http://schemas.microsoft.com/office/drawing/2014/main" id="{B5B94DEA-4373-4F72-A4F1-24D8624B7B25}"/>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B8DF903F-12FC-4E5C-9310-377BC2724C82}"/>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72432428-4062-41BF-945A-1BE85AC43D4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9379F9B6-BAE9-4920-83B6-0713470A033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B09F6B29-8AF8-4FF4-BF39-4DB202333FB8}"/>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6" name="Tekstfelt 15">
            <a:extLst>
              <a:ext uri="{FF2B5EF4-FFF2-40B4-BE49-F238E27FC236}">
                <a16:creationId xmlns:a16="http://schemas.microsoft.com/office/drawing/2014/main" id="{E9445B1B-0EA0-47B2-9E95-382198E2BA1E}"/>
              </a:ext>
            </a:extLst>
          </p:cNvPr>
          <p:cNvSpPr txBox="1"/>
          <p:nvPr userDrawn="1"/>
        </p:nvSpPr>
        <p:spPr>
          <a:xfrm>
            <a:off x="5506227" y="2237961"/>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1682069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_5_Print selv">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1117755024"/>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5"/>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12" name="Pladsholder til tekst 11" descr="#alle tiders roskilde">
            <a:extLst>
              <a:ext uri="{FF2B5EF4-FFF2-40B4-BE49-F238E27FC236}">
                <a16:creationId xmlns:a16="http://schemas.microsoft.com/office/drawing/2014/main" id="{D21F7EBD-E4B5-4254-960C-A40EECEE511C}"/>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9" name="Tekstfelt 8">
            <a:extLst>
              <a:ext uri="{FF2B5EF4-FFF2-40B4-BE49-F238E27FC236}">
                <a16:creationId xmlns:a16="http://schemas.microsoft.com/office/drawing/2014/main" id="{6F9BA47E-9AF6-44CA-9FF4-34825C2133E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13" name="Billede 12">
            <a:extLst>
              <a:ext uri="{FF2B5EF4-FFF2-40B4-BE49-F238E27FC236}">
                <a16:creationId xmlns:a16="http://schemas.microsoft.com/office/drawing/2014/main" id="{12C99883-D185-407C-A6FE-864EE91F279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4" name="Billede 13">
            <a:extLst>
              <a:ext uri="{FF2B5EF4-FFF2-40B4-BE49-F238E27FC236}">
                <a16:creationId xmlns:a16="http://schemas.microsoft.com/office/drawing/2014/main" id="{12B3490F-DD58-47F0-92EB-03DCFED9A9A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6" name="Tekstfelt 15">
            <a:extLst>
              <a:ext uri="{FF2B5EF4-FFF2-40B4-BE49-F238E27FC236}">
                <a16:creationId xmlns:a16="http://schemas.microsoft.com/office/drawing/2014/main" id="{0F512C5D-4AC3-478E-A0CA-E4A822EBF352}"/>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7" name="Tekstfelt 16">
            <a:extLst>
              <a:ext uri="{FF2B5EF4-FFF2-40B4-BE49-F238E27FC236}">
                <a16:creationId xmlns:a16="http://schemas.microsoft.com/office/drawing/2014/main" id="{BAA846D0-0F5C-4B8C-8966-934CB78B90BB}"/>
              </a:ext>
            </a:extLst>
          </p:cNvPr>
          <p:cNvSpPr txBox="1"/>
          <p:nvPr userDrawn="1"/>
        </p:nvSpPr>
        <p:spPr>
          <a:xfrm>
            <a:off x="5506227" y="2237961"/>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8472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_6_Print selv">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791200"/>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2949567310"/>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4229100"/>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17" name="Pladsholder til billede 16">
            <a:extLst>
              <a:ext uri="{FF2B5EF4-FFF2-40B4-BE49-F238E27FC236}">
                <a16:creationId xmlns:a16="http://schemas.microsoft.com/office/drawing/2014/main" id="{367FEC29-CAB6-4944-87F9-467B638535CF}"/>
              </a:ext>
            </a:extLst>
          </p:cNvPr>
          <p:cNvSpPr>
            <a:spLocks noGrp="1"/>
          </p:cNvSpPr>
          <p:nvPr>
            <p:ph type="pic" sz="quarter" idx="13"/>
          </p:nvPr>
        </p:nvSpPr>
        <p:spPr>
          <a:xfrm>
            <a:off x="447676" y="1331913"/>
            <a:ext cx="4656138" cy="2447925"/>
          </a:xfrm>
        </p:spPr>
        <p:txBody>
          <a:bodyPr/>
          <a:lstStyle>
            <a:lvl1pPr marL="0" indent="0">
              <a:buNone/>
              <a:defRPr/>
            </a:lvl1pPr>
          </a:lstStyle>
          <a:p>
            <a:r>
              <a:rPr lang="da-DK"/>
              <a:t>Klik på ikonet for at tilføje et billede</a:t>
            </a:r>
            <a:endParaRPr lang="da-DK" dirty="0"/>
          </a:p>
        </p:txBody>
      </p:sp>
      <p:sp>
        <p:nvSpPr>
          <p:cNvPr id="12" name="Pladsholder til tekst 11" descr="#alle tiders roskilde">
            <a:extLst>
              <a:ext uri="{FF2B5EF4-FFF2-40B4-BE49-F238E27FC236}">
                <a16:creationId xmlns:a16="http://schemas.microsoft.com/office/drawing/2014/main" id="{3A37CF42-AFC4-404E-A71C-301883E04D16}"/>
              </a:ext>
            </a:extLst>
          </p:cNvPr>
          <p:cNvSpPr>
            <a:spLocks noGrp="1"/>
          </p:cNvSpPr>
          <p:nvPr>
            <p:ph type="body" sz="quarter" idx="14"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76115779-9266-44D9-B8FB-96689E07F9F7}"/>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5557BC15-FB18-4AB3-A140-B26B0E1A614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11CA2947-EAD3-4352-A646-B845FEEF85B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CCAF25F2-1FE3-414A-958F-B44D6A544096}"/>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4" name="Tekstfelt 13">
            <a:extLst>
              <a:ext uri="{FF2B5EF4-FFF2-40B4-BE49-F238E27FC236}">
                <a16:creationId xmlns:a16="http://schemas.microsoft.com/office/drawing/2014/main" id="{E277038F-5644-4BB4-A7FE-11745DEB3945}"/>
              </a:ext>
            </a:extLst>
          </p:cNvPr>
          <p:cNvSpPr txBox="1"/>
          <p:nvPr userDrawn="1"/>
        </p:nvSpPr>
        <p:spPr>
          <a:xfrm>
            <a:off x="5506226" y="2237961"/>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4" name="Billede 3">
            <a:extLst>
              <a:ext uri="{FF2B5EF4-FFF2-40B4-BE49-F238E27FC236}">
                <a16:creationId xmlns:a16="http://schemas.microsoft.com/office/drawing/2014/main" id="{6ED5400C-E871-4F23-A43F-81A8B137599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936860" y="2769621"/>
            <a:ext cx="335584" cy="402701"/>
          </a:xfrm>
          <a:prstGeom prst="rect">
            <a:avLst/>
          </a:prstGeom>
        </p:spPr>
      </p:pic>
    </p:spTree>
    <p:extLst>
      <p:ext uri="{BB962C8B-B14F-4D97-AF65-F5344CB8AC3E}">
        <p14:creationId xmlns:p14="http://schemas.microsoft.com/office/powerpoint/2010/main" val="2561645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lede m tekst_Print selv">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7D704D1-3ADE-49B8-9C99-3CE427228101}"/>
              </a:ext>
            </a:extLst>
          </p:cNvPr>
          <p:cNvGraphicFramePr>
            <a:graphicFrameLocks noChangeAspect="1"/>
          </p:cNvGraphicFramePr>
          <p:nvPr userDrawn="1">
            <p:custDataLst>
              <p:tags r:id="rId1"/>
            </p:custDataLst>
            <p:extLst>
              <p:ext uri="{D42A27DB-BD31-4B8C-83A1-F6EECF244321}">
                <p14:modId xmlns:p14="http://schemas.microsoft.com/office/powerpoint/2010/main" val="29408243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3" name="Objekt 2" hidden="1">
                        <a:extLst>
                          <a:ext uri="{FF2B5EF4-FFF2-40B4-BE49-F238E27FC236}">
                            <a16:creationId xmlns:a16="http://schemas.microsoft.com/office/drawing/2014/main" id="{A7D704D1-3ADE-49B8-9C99-3CE4272281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ladsholder til billede 4">
            <a:extLst>
              <a:ext uri="{FF2B5EF4-FFF2-40B4-BE49-F238E27FC236}">
                <a16:creationId xmlns:a16="http://schemas.microsoft.com/office/drawing/2014/main" id="{E37FD1B6-ADF6-4E8D-A453-918545514756}"/>
              </a:ext>
            </a:extLst>
          </p:cNvPr>
          <p:cNvSpPr>
            <a:spLocks noGrp="1"/>
          </p:cNvSpPr>
          <p:nvPr>
            <p:ph type="pic" sz="quarter" idx="13"/>
          </p:nvPr>
        </p:nvSpPr>
        <p:spPr>
          <a:xfrm>
            <a:off x="446088" y="455614"/>
            <a:ext cx="4428000" cy="6443662"/>
          </a:xfrm>
        </p:spPr>
        <p:txBody>
          <a:bodyPr/>
          <a:lstStyle>
            <a:lvl1pPr marL="0" indent="0">
              <a:buNone/>
              <a:defRPr/>
            </a:lvl1pPr>
          </a:lstStyle>
          <a:p>
            <a:r>
              <a:rPr lang="da-DK"/>
              <a:t>Klik på ikonet for at tilføje et billede</a:t>
            </a:r>
            <a:endParaRPr lang="da-DK" dirty="0"/>
          </a:p>
        </p:txBody>
      </p:sp>
      <p:sp>
        <p:nvSpPr>
          <p:cNvPr id="15" name="Pladsholder til sidefod 14">
            <a:extLst>
              <a:ext uri="{FF2B5EF4-FFF2-40B4-BE49-F238E27FC236}">
                <a16:creationId xmlns:a16="http://schemas.microsoft.com/office/drawing/2014/main" id="{A891600F-7C55-4C12-8FD6-0B8B22C6B004}"/>
              </a:ext>
            </a:extLst>
          </p:cNvPr>
          <p:cNvSpPr>
            <a:spLocks noGrp="1"/>
          </p:cNvSpPr>
          <p:nvPr>
            <p:ph type="ftr" sz="quarter" idx="16"/>
          </p:nvPr>
        </p:nvSpPr>
        <p:spPr/>
        <p:txBody>
          <a:bodyPr/>
          <a:lstStyle/>
          <a:p>
            <a:r>
              <a:rPr lang="da-DK"/>
              <a:t>Dokumenttitel</a:t>
            </a:r>
            <a:endParaRPr lang="da-DK" dirty="0"/>
          </a:p>
        </p:txBody>
      </p:sp>
      <p:sp>
        <p:nvSpPr>
          <p:cNvPr id="16" name="Pladsholder til slidenummer 15" descr="Sidetal">
            <a:extLst>
              <a:ext uri="{FF2B5EF4-FFF2-40B4-BE49-F238E27FC236}">
                <a16:creationId xmlns:a16="http://schemas.microsoft.com/office/drawing/2014/main" id="{D6FF50FB-5108-426B-85A5-F9720EC09896}"/>
              </a:ext>
            </a:extLst>
          </p:cNvPr>
          <p:cNvSpPr>
            <a:spLocks noGrp="1"/>
          </p:cNvSpPr>
          <p:nvPr>
            <p:ph type="sldNum" sz="quarter" idx="17"/>
          </p:nvPr>
        </p:nvSpPr>
        <p:spPr/>
        <p:txBody>
          <a:bodyPr/>
          <a:lstStyle/>
          <a:p>
            <a:fld id="{64F67F80-C6C5-4152-AE4F-047697E5A1AA}" type="slidenum">
              <a:rPr lang="da-DK" smtClean="0"/>
              <a:pPr/>
              <a:t>‹nr.›</a:t>
            </a:fld>
            <a:endParaRPr lang="da-DK" dirty="0"/>
          </a:p>
        </p:txBody>
      </p:sp>
      <p:sp>
        <p:nvSpPr>
          <p:cNvPr id="8" name="Pladsholder til tekst 7" descr="Billedetekst">
            <a:extLst>
              <a:ext uri="{FF2B5EF4-FFF2-40B4-BE49-F238E27FC236}">
                <a16:creationId xmlns:a16="http://schemas.microsoft.com/office/drawing/2014/main" id="{8BAE0847-899D-492A-96A9-6E6B2D6DC22C}"/>
              </a:ext>
            </a:extLst>
          </p:cNvPr>
          <p:cNvSpPr>
            <a:spLocks noGrp="1"/>
          </p:cNvSpPr>
          <p:nvPr>
            <p:ph type="body" sz="quarter" idx="14" hasCustomPrompt="1"/>
          </p:nvPr>
        </p:nvSpPr>
        <p:spPr>
          <a:xfrm>
            <a:off x="714375" y="685799"/>
            <a:ext cx="2833688" cy="1319213"/>
          </a:xfrm>
        </p:spPr>
        <p:txBody>
          <a:bodyPr>
            <a:normAutofit/>
          </a:bodyPr>
          <a:lstStyle>
            <a:lvl1pPr marL="0" indent="0">
              <a:lnSpc>
                <a:spcPts val="1400"/>
              </a:lnSpc>
              <a:spcBef>
                <a:spcPts val="0"/>
              </a:spcBef>
              <a:buNone/>
              <a:defRPr sz="1100">
                <a:latin typeface="Montserrat" panose="00000500000000000000" pitchFamily="2" charset="0"/>
              </a:defRPr>
            </a:lvl1pPr>
          </a:lstStyle>
          <a:p>
            <a:pPr lvl="0"/>
            <a:r>
              <a:rPr lang="da-DK" dirty="0"/>
              <a:t>Indsæt billedtekst</a:t>
            </a:r>
          </a:p>
        </p:txBody>
      </p:sp>
      <p:sp>
        <p:nvSpPr>
          <p:cNvPr id="9" name="Tekstfelt 8">
            <a:extLst>
              <a:ext uri="{FF2B5EF4-FFF2-40B4-BE49-F238E27FC236}">
                <a16:creationId xmlns:a16="http://schemas.microsoft.com/office/drawing/2014/main" id="{6649462D-1D27-4580-BFC4-AA18AA7B3318}"/>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0" name="Billede 9">
            <a:extLst>
              <a:ext uri="{FF2B5EF4-FFF2-40B4-BE49-F238E27FC236}">
                <a16:creationId xmlns:a16="http://schemas.microsoft.com/office/drawing/2014/main" id="{DD9EFC71-26CD-44A1-9D2F-2187FA9E71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4" name="Billede 3">
            <a:extLst>
              <a:ext uri="{FF2B5EF4-FFF2-40B4-BE49-F238E27FC236}">
                <a16:creationId xmlns:a16="http://schemas.microsoft.com/office/drawing/2014/main" id="{B832704B-8F5E-43A8-9822-5C6FDAB402B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18" name="Tekstfelt 17">
            <a:extLst>
              <a:ext uri="{FF2B5EF4-FFF2-40B4-BE49-F238E27FC236}">
                <a16:creationId xmlns:a16="http://schemas.microsoft.com/office/drawing/2014/main" id="{CF86DE1E-A24B-460C-8F4B-6D5418D63350}"/>
              </a:ext>
            </a:extLst>
          </p:cNvPr>
          <p:cNvSpPr txBox="1"/>
          <p:nvPr userDrawn="1"/>
        </p:nvSpPr>
        <p:spPr>
          <a:xfrm>
            <a:off x="5506226" y="158073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9" name="Billede 18">
            <a:extLst>
              <a:ext uri="{FF2B5EF4-FFF2-40B4-BE49-F238E27FC236}">
                <a16:creationId xmlns:a16="http://schemas.microsoft.com/office/drawing/2014/main" id="{AF8E48FD-1A53-4A04-8A3F-B1BCD5F8A35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36860" y="2112396"/>
            <a:ext cx="335584" cy="402701"/>
          </a:xfrm>
          <a:prstGeom prst="rect">
            <a:avLst/>
          </a:prstGeom>
        </p:spPr>
      </p:pic>
    </p:spTree>
    <p:extLst>
      <p:ext uri="{BB962C8B-B14F-4D97-AF65-F5344CB8AC3E}">
        <p14:creationId xmlns:p14="http://schemas.microsoft.com/office/powerpoint/2010/main" val="3478514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ledebaggrund m tekst_Print selv">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7D704D1-3ADE-49B8-9C99-3CE427228101}"/>
              </a:ext>
            </a:extLst>
          </p:cNvPr>
          <p:cNvGraphicFramePr>
            <a:graphicFrameLocks noChangeAspect="1"/>
          </p:cNvGraphicFramePr>
          <p:nvPr userDrawn="1">
            <p:custDataLst>
              <p:tags r:id="rId1"/>
            </p:custDataLst>
            <p:extLst>
              <p:ext uri="{D42A27DB-BD31-4B8C-83A1-F6EECF244321}">
                <p14:modId xmlns:p14="http://schemas.microsoft.com/office/powerpoint/2010/main" val="3248172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3" name="Objekt 2" hidden="1">
                        <a:extLst>
                          <a:ext uri="{FF2B5EF4-FFF2-40B4-BE49-F238E27FC236}">
                            <a16:creationId xmlns:a16="http://schemas.microsoft.com/office/drawing/2014/main" id="{A7D704D1-3ADE-49B8-9C99-3CE42722810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Pladsholder til sidefod 14">
            <a:extLst>
              <a:ext uri="{FF2B5EF4-FFF2-40B4-BE49-F238E27FC236}">
                <a16:creationId xmlns:a16="http://schemas.microsoft.com/office/drawing/2014/main" id="{A891600F-7C55-4C12-8FD6-0B8B22C6B004}"/>
              </a:ext>
            </a:extLst>
          </p:cNvPr>
          <p:cNvSpPr>
            <a:spLocks noGrp="1"/>
          </p:cNvSpPr>
          <p:nvPr>
            <p:ph type="ftr" sz="quarter" idx="16"/>
          </p:nvPr>
        </p:nvSpPr>
        <p:spPr/>
        <p:txBody>
          <a:bodyPr/>
          <a:lstStyle/>
          <a:p>
            <a:r>
              <a:rPr lang="da-DK"/>
              <a:t>Dokumenttitel</a:t>
            </a:r>
            <a:endParaRPr lang="da-DK" dirty="0"/>
          </a:p>
        </p:txBody>
      </p:sp>
      <p:sp>
        <p:nvSpPr>
          <p:cNvPr id="16" name="Pladsholder til slidenummer 15" descr="Sidetal">
            <a:extLst>
              <a:ext uri="{FF2B5EF4-FFF2-40B4-BE49-F238E27FC236}">
                <a16:creationId xmlns:a16="http://schemas.microsoft.com/office/drawing/2014/main" id="{D6FF50FB-5108-426B-85A5-F9720EC09896}"/>
              </a:ext>
            </a:extLst>
          </p:cNvPr>
          <p:cNvSpPr>
            <a:spLocks noGrp="1"/>
          </p:cNvSpPr>
          <p:nvPr>
            <p:ph type="sldNum" sz="quarter" idx="17"/>
          </p:nvPr>
        </p:nvSpPr>
        <p:spPr/>
        <p:txBody>
          <a:bodyPr/>
          <a:lstStyle/>
          <a:p>
            <a:fld id="{64F67F80-C6C5-4152-AE4F-047697E5A1AA}" type="slidenum">
              <a:rPr lang="da-DK" smtClean="0"/>
              <a:pPr/>
              <a:t>‹nr.›</a:t>
            </a:fld>
            <a:endParaRPr lang="da-DK" dirty="0"/>
          </a:p>
        </p:txBody>
      </p:sp>
      <p:sp>
        <p:nvSpPr>
          <p:cNvPr id="8" name="Pladsholder til tekst 7" descr="Billede tekst">
            <a:extLst>
              <a:ext uri="{FF2B5EF4-FFF2-40B4-BE49-F238E27FC236}">
                <a16:creationId xmlns:a16="http://schemas.microsoft.com/office/drawing/2014/main" id="{8BAE0847-899D-492A-96A9-6E6B2D6DC22C}"/>
              </a:ext>
            </a:extLst>
          </p:cNvPr>
          <p:cNvSpPr>
            <a:spLocks noGrp="1"/>
          </p:cNvSpPr>
          <p:nvPr>
            <p:ph type="body" sz="quarter" idx="14" hasCustomPrompt="1"/>
          </p:nvPr>
        </p:nvSpPr>
        <p:spPr>
          <a:xfrm>
            <a:off x="714375" y="685799"/>
            <a:ext cx="2833688" cy="1319213"/>
          </a:xfrm>
        </p:spPr>
        <p:txBody>
          <a:bodyPr>
            <a:normAutofit/>
          </a:bodyPr>
          <a:lstStyle>
            <a:lvl1pPr marL="0" indent="0">
              <a:lnSpc>
                <a:spcPts val="1400"/>
              </a:lnSpc>
              <a:spcBef>
                <a:spcPts val="0"/>
              </a:spcBef>
              <a:buNone/>
              <a:defRPr sz="1100">
                <a:latin typeface="Montserrat" panose="00000500000000000000" pitchFamily="2" charset="0"/>
              </a:defRPr>
            </a:lvl1pPr>
          </a:lstStyle>
          <a:p>
            <a:pPr lvl="0"/>
            <a:r>
              <a:rPr lang="da-DK" dirty="0"/>
              <a:t>Indsæt billedtekst</a:t>
            </a:r>
          </a:p>
        </p:txBody>
      </p:sp>
      <p:sp>
        <p:nvSpPr>
          <p:cNvPr id="7" name="Tekstfelt 6">
            <a:extLst>
              <a:ext uri="{FF2B5EF4-FFF2-40B4-BE49-F238E27FC236}">
                <a16:creationId xmlns:a16="http://schemas.microsoft.com/office/drawing/2014/main" id="{91BF00A6-A872-40B4-AAAD-0B5FC7026B11}"/>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9" name="Billede 8">
            <a:extLst>
              <a:ext uri="{FF2B5EF4-FFF2-40B4-BE49-F238E27FC236}">
                <a16:creationId xmlns:a16="http://schemas.microsoft.com/office/drawing/2014/main" id="{9EEDAE68-7A68-41CC-8942-4DA90A90A97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991B98E2-6766-413A-BD1D-5F1BC59B438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11" name="Tekstfelt 10">
            <a:extLst>
              <a:ext uri="{FF2B5EF4-FFF2-40B4-BE49-F238E27FC236}">
                <a16:creationId xmlns:a16="http://schemas.microsoft.com/office/drawing/2014/main" id="{96C784FB-AE9F-42F7-B40F-71F0D0FE3319}"/>
              </a:ext>
            </a:extLst>
          </p:cNvPr>
          <p:cNvSpPr txBox="1"/>
          <p:nvPr userDrawn="1"/>
        </p:nvSpPr>
        <p:spPr>
          <a:xfrm>
            <a:off x="5506227" y="1637886"/>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3499817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_1_Print selv">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23D1CD7-DB5E-4612-BB84-FE1CB6B5F355}"/>
              </a:ext>
            </a:extLst>
          </p:cNvPr>
          <p:cNvGraphicFramePr>
            <a:graphicFrameLocks noChangeAspect="1"/>
          </p:cNvGraphicFramePr>
          <p:nvPr userDrawn="1">
            <p:custDataLst>
              <p:tags r:id="rId1"/>
            </p:custDataLst>
            <p:extLst>
              <p:ext uri="{D42A27DB-BD31-4B8C-83A1-F6EECF244321}">
                <p14:modId xmlns:p14="http://schemas.microsoft.com/office/powerpoint/2010/main" val="38909885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6" name="Objekt 5" hidden="1">
                        <a:extLst>
                          <a:ext uri="{FF2B5EF4-FFF2-40B4-BE49-F238E27FC236}">
                            <a16:creationId xmlns:a16="http://schemas.microsoft.com/office/drawing/2014/main" id="{C23D1CD7-DB5E-4612-BB84-FE1CB6B5F3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idefod 3">
            <a:extLst>
              <a:ext uri="{FF2B5EF4-FFF2-40B4-BE49-F238E27FC236}">
                <a16:creationId xmlns:a16="http://schemas.microsoft.com/office/drawing/2014/main" id="{91460DE6-1604-4AAD-9E47-F80F3C930B98}"/>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EBED2304-2C10-4315-85EC-584CA0E6F92D}"/>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8" name="Pladsholder til tekst 7" descr="Overskrift">
            <a:extLst>
              <a:ext uri="{FF2B5EF4-FFF2-40B4-BE49-F238E27FC236}">
                <a16:creationId xmlns:a16="http://schemas.microsoft.com/office/drawing/2014/main" id="{487C27A3-6467-4E1E-B8C7-29866C37244B}"/>
              </a:ext>
            </a:extLst>
          </p:cNvPr>
          <p:cNvSpPr>
            <a:spLocks noGrp="1"/>
          </p:cNvSpPr>
          <p:nvPr>
            <p:ph type="body" sz="quarter" idx="13" hasCustomPrompt="1"/>
          </p:nvPr>
        </p:nvSpPr>
        <p:spPr>
          <a:xfrm>
            <a:off x="452438" y="3492500"/>
            <a:ext cx="3095626" cy="260350"/>
          </a:xfrm>
        </p:spPr>
        <p:txBody>
          <a:bodyPr>
            <a:noAutofit/>
          </a:bodyPr>
          <a:lstStyle>
            <a:lvl1pPr marL="0" indent="0">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Overskrift</a:t>
            </a:r>
          </a:p>
        </p:txBody>
      </p:sp>
      <p:sp>
        <p:nvSpPr>
          <p:cNvPr id="10" name="Pladsholder til tekst 9" descr="Tekst">
            <a:extLst>
              <a:ext uri="{FF2B5EF4-FFF2-40B4-BE49-F238E27FC236}">
                <a16:creationId xmlns:a16="http://schemas.microsoft.com/office/drawing/2014/main" id="{E570CBA0-7BF8-4407-8E27-9942198B76CC}"/>
              </a:ext>
            </a:extLst>
          </p:cNvPr>
          <p:cNvSpPr>
            <a:spLocks noGrp="1"/>
          </p:cNvSpPr>
          <p:nvPr>
            <p:ph type="body" sz="quarter" idx="14" hasCustomPrompt="1"/>
          </p:nvPr>
        </p:nvSpPr>
        <p:spPr>
          <a:xfrm>
            <a:off x="452438" y="3789363"/>
            <a:ext cx="4427537" cy="3136900"/>
          </a:xfrm>
        </p:spPr>
        <p:txBody>
          <a:bodyPr numCol="2" spcCol="180000"/>
          <a:lstStyle>
            <a:lvl1pPr marL="0" indent="0">
              <a:buNone/>
              <a:defRPr>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Tekst i to spalter</a:t>
            </a:r>
          </a:p>
        </p:txBody>
      </p:sp>
      <p:sp>
        <p:nvSpPr>
          <p:cNvPr id="12" name="Pladsholder til billede 11">
            <a:extLst>
              <a:ext uri="{FF2B5EF4-FFF2-40B4-BE49-F238E27FC236}">
                <a16:creationId xmlns:a16="http://schemas.microsoft.com/office/drawing/2014/main" id="{05F270A5-9FF3-4836-A8B6-792D32128202}"/>
              </a:ext>
            </a:extLst>
          </p:cNvPr>
          <p:cNvSpPr>
            <a:spLocks noGrp="1"/>
          </p:cNvSpPr>
          <p:nvPr>
            <p:ph type="pic" sz="quarter" idx="15"/>
          </p:nvPr>
        </p:nvSpPr>
        <p:spPr>
          <a:xfrm>
            <a:off x="452438" y="458788"/>
            <a:ext cx="4422774" cy="2573337"/>
          </a:xfrm>
        </p:spPr>
        <p:txBody>
          <a:bodyPr/>
          <a:lstStyle>
            <a:lvl1pPr marL="0" indent="0">
              <a:buNone/>
              <a:defRPr/>
            </a:lvl1pPr>
          </a:lstStyle>
          <a:p>
            <a:r>
              <a:rPr lang="da-DK"/>
              <a:t>Klik på ikonet for at tilføje et billede</a:t>
            </a:r>
            <a:endParaRPr lang="da-DK" dirty="0"/>
          </a:p>
        </p:txBody>
      </p:sp>
      <p:sp>
        <p:nvSpPr>
          <p:cNvPr id="14" name="Pladsholder til tekst 13" descr="Billede tekst">
            <a:extLst>
              <a:ext uri="{FF2B5EF4-FFF2-40B4-BE49-F238E27FC236}">
                <a16:creationId xmlns:a16="http://schemas.microsoft.com/office/drawing/2014/main" id="{6920F11A-7E3B-474E-9CE9-D746C0D7939F}"/>
              </a:ext>
            </a:extLst>
          </p:cNvPr>
          <p:cNvSpPr>
            <a:spLocks noGrp="1"/>
          </p:cNvSpPr>
          <p:nvPr>
            <p:ph type="body" sz="quarter" idx="16" hasCustomPrompt="1"/>
          </p:nvPr>
        </p:nvSpPr>
        <p:spPr>
          <a:xfrm>
            <a:off x="452438" y="3076575"/>
            <a:ext cx="2665412" cy="252413"/>
          </a:xfrm>
        </p:spPr>
        <p:txBody>
          <a:bodyPr>
            <a:normAutofit/>
          </a:bodyPr>
          <a:lstStyle>
            <a:lvl1pPr marL="0" indent="0">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Billedtekst</a:t>
            </a:r>
          </a:p>
        </p:txBody>
      </p:sp>
    </p:spTree>
    <p:extLst>
      <p:ext uri="{BB962C8B-B14F-4D97-AF65-F5344CB8AC3E}">
        <p14:creationId xmlns:p14="http://schemas.microsoft.com/office/powerpoint/2010/main" val="4159298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_2_Print selv">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23D1CD7-DB5E-4612-BB84-FE1CB6B5F355}"/>
              </a:ext>
            </a:extLst>
          </p:cNvPr>
          <p:cNvGraphicFramePr>
            <a:graphicFrameLocks noChangeAspect="1"/>
          </p:cNvGraphicFramePr>
          <p:nvPr userDrawn="1">
            <p:custDataLst>
              <p:tags r:id="rId1"/>
            </p:custDataLst>
            <p:extLst>
              <p:ext uri="{D42A27DB-BD31-4B8C-83A1-F6EECF244321}">
                <p14:modId xmlns:p14="http://schemas.microsoft.com/office/powerpoint/2010/main" val="36159278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6" name="Objekt 5" hidden="1">
                        <a:extLst>
                          <a:ext uri="{FF2B5EF4-FFF2-40B4-BE49-F238E27FC236}">
                            <a16:creationId xmlns:a16="http://schemas.microsoft.com/office/drawing/2014/main" id="{C23D1CD7-DB5E-4612-BB84-FE1CB6B5F3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idefod 3">
            <a:extLst>
              <a:ext uri="{FF2B5EF4-FFF2-40B4-BE49-F238E27FC236}">
                <a16:creationId xmlns:a16="http://schemas.microsoft.com/office/drawing/2014/main" id="{91460DE6-1604-4AAD-9E47-F80F3C930B98}"/>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EBED2304-2C10-4315-85EC-584CA0E6F92D}"/>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8" name="Pladsholder til tekst 7" descr="Overskrift">
            <a:extLst>
              <a:ext uri="{FF2B5EF4-FFF2-40B4-BE49-F238E27FC236}">
                <a16:creationId xmlns:a16="http://schemas.microsoft.com/office/drawing/2014/main" id="{487C27A3-6467-4E1E-B8C7-29866C37244B}"/>
              </a:ext>
            </a:extLst>
          </p:cNvPr>
          <p:cNvSpPr>
            <a:spLocks noGrp="1"/>
          </p:cNvSpPr>
          <p:nvPr>
            <p:ph type="body" sz="quarter" idx="13" hasCustomPrompt="1"/>
          </p:nvPr>
        </p:nvSpPr>
        <p:spPr>
          <a:xfrm>
            <a:off x="452438" y="463550"/>
            <a:ext cx="3095626" cy="260350"/>
          </a:xfrm>
        </p:spPr>
        <p:txBody>
          <a:bodyPr>
            <a:noAutofit/>
          </a:bodyPr>
          <a:lstStyle>
            <a:lvl1pPr marL="0" indent="0">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Overskrift</a:t>
            </a:r>
          </a:p>
        </p:txBody>
      </p:sp>
      <p:sp>
        <p:nvSpPr>
          <p:cNvPr id="10" name="Pladsholder til tekst 9" descr="Tekst">
            <a:extLst>
              <a:ext uri="{FF2B5EF4-FFF2-40B4-BE49-F238E27FC236}">
                <a16:creationId xmlns:a16="http://schemas.microsoft.com/office/drawing/2014/main" id="{E570CBA0-7BF8-4407-8E27-9942198B76CC}"/>
              </a:ext>
            </a:extLst>
          </p:cNvPr>
          <p:cNvSpPr>
            <a:spLocks noGrp="1"/>
          </p:cNvSpPr>
          <p:nvPr>
            <p:ph type="body" sz="quarter" idx="14" hasCustomPrompt="1"/>
          </p:nvPr>
        </p:nvSpPr>
        <p:spPr>
          <a:xfrm>
            <a:off x="452438" y="760413"/>
            <a:ext cx="4427537" cy="3136900"/>
          </a:xfrm>
        </p:spPr>
        <p:txBody>
          <a:bodyPr numCol="2" spcCol="180000"/>
          <a:lstStyle>
            <a:lvl1pPr marL="0" indent="0">
              <a:buNone/>
              <a:defRPr>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Tekst i to spalter</a:t>
            </a:r>
          </a:p>
        </p:txBody>
      </p:sp>
      <p:sp>
        <p:nvSpPr>
          <p:cNvPr id="12" name="Pladsholder til billede 11">
            <a:extLst>
              <a:ext uri="{FF2B5EF4-FFF2-40B4-BE49-F238E27FC236}">
                <a16:creationId xmlns:a16="http://schemas.microsoft.com/office/drawing/2014/main" id="{05F270A5-9FF3-4836-A8B6-792D32128202}"/>
              </a:ext>
            </a:extLst>
          </p:cNvPr>
          <p:cNvSpPr>
            <a:spLocks noGrp="1"/>
          </p:cNvSpPr>
          <p:nvPr>
            <p:ph type="pic" sz="quarter" idx="15"/>
          </p:nvPr>
        </p:nvSpPr>
        <p:spPr>
          <a:xfrm>
            <a:off x="452438" y="4106863"/>
            <a:ext cx="4422774" cy="2573337"/>
          </a:xfrm>
        </p:spPr>
        <p:txBody>
          <a:bodyPr/>
          <a:lstStyle>
            <a:lvl1pPr marL="0" indent="0">
              <a:buNone/>
              <a:defRPr/>
            </a:lvl1pPr>
          </a:lstStyle>
          <a:p>
            <a:r>
              <a:rPr lang="da-DK"/>
              <a:t>Klik på ikonet for at tilføje et billede</a:t>
            </a:r>
            <a:endParaRPr lang="da-DK" dirty="0"/>
          </a:p>
        </p:txBody>
      </p:sp>
      <p:sp>
        <p:nvSpPr>
          <p:cNvPr id="14" name="Pladsholder til tekst 13" descr="Billede tekst">
            <a:extLst>
              <a:ext uri="{FF2B5EF4-FFF2-40B4-BE49-F238E27FC236}">
                <a16:creationId xmlns:a16="http://schemas.microsoft.com/office/drawing/2014/main" id="{6920F11A-7E3B-474E-9CE9-D746C0D7939F}"/>
              </a:ext>
            </a:extLst>
          </p:cNvPr>
          <p:cNvSpPr>
            <a:spLocks noGrp="1"/>
          </p:cNvSpPr>
          <p:nvPr>
            <p:ph type="body" sz="quarter" idx="16" hasCustomPrompt="1"/>
          </p:nvPr>
        </p:nvSpPr>
        <p:spPr>
          <a:xfrm>
            <a:off x="452438" y="6724650"/>
            <a:ext cx="2665412" cy="252413"/>
          </a:xfrm>
        </p:spPr>
        <p:txBody>
          <a:bodyPr>
            <a:normAutofit/>
          </a:bodyPr>
          <a:lstStyle>
            <a:lvl1pPr marL="0" indent="0">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Billedtekst</a:t>
            </a:r>
          </a:p>
        </p:txBody>
      </p:sp>
    </p:spTree>
    <p:extLst>
      <p:ext uri="{BB962C8B-B14F-4D97-AF65-F5344CB8AC3E}">
        <p14:creationId xmlns:p14="http://schemas.microsoft.com/office/powerpoint/2010/main" val="2821763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_3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3772142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8BBE0325-5FBA-4282-8948-CE7D04EC59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Overskrift">
            <a:extLst>
              <a:ext uri="{FF2B5EF4-FFF2-40B4-BE49-F238E27FC236}">
                <a16:creationId xmlns:a16="http://schemas.microsoft.com/office/drawing/2014/main" id="{78CC1397-58CE-4798-9640-6E5B06067B96}"/>
              </a:ext>
            </a:extLst>
          </p:cNvPr>
          <p:cNvSpPr>
            <a:spLocks noGrp="1"/>
          </p:cNvSpPr>
          <p:nvPr>
            <p:ph type="title" hasCustomPrompt="1"/>
          </p:nvPr>
        </p:nvSpPr>
        <p:spPr>
          <a:xfrm>
            <a:off x="455613" y="454027"/>
            <a:ext cx="4410239" cy="436561"/>
          </a:xfrm>
        </p:spPr>
        <p:txBody>
          <a:bodyPr vert="horz"/>
          <a:lstStyle>
            <a:lvl1pPr>
              <a:defRPr sz="2200">
                <a:latin typeface="+mn-lt"/>
              </a:defRPr>
            </a:lvl1pPr>
          </a:lstStyle>
          <a:p>
            <a:r>
              <a:rPr lang="da-DK" dirty="0"/>
              <a:t>Overskrift</a:t>
            </a:r>
          </a:p>
        </p:txBody>
      </p:sp>
      <p:sp>
        <p:nvSpPr>
          <p:cNvPr id="4" name="Pladsholder til sidefod 3">
            <a:extLst>
              <a:ext uri="{FF2B5EF4-FFF2-40B4-BE49-F238E27FC236}">
                <a16:creationId xmlns:a16="http://schemas.microsoft.com/office/drawing/2014/main" id="{2B636780-7893-4120-B8DB-345D0E9CB394}"/>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EFF6684E-DF93-4437-9E46-ED5E46940D14}"/>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12" name="Pladsholder til tekst 11" descr="Underoverskrift">
            <a:extLst>
              <a:ext uri="{FF2B5EF4-FFF2-40B4-BE49-F238E27FC236}">
                <a16:creationId xmlns:a16="http://schemas.microsoft.com/office/drawing/2014/main" id="{08A2598C-40FA-455D-8C92-C76B3FF9D6BC}"/>
              </a:ext>
            </a:extLst>
          </p:cNvPr>
          <p:cNvSpPr>
            <a:spLocks noGrp="1"/>
          </p:cNvSpPr>
          <p:nvPr>
            <p:ph type="body" sz="quarter" idx="13" hasCustomPrompt="1"/>
          </p:nvPr>
        </p:nvSpPr>
        <p:spPr>
          <a:xfrm>
            <a:off x="455613" y="962018"/>
            <a:ext cx="4415292" cy="369895"/>
          </a:xfrm>
        </p:spPr>
        <p:txBody>
          <a:bodyPr>
            <a:normAutofit/>
          </a:bodyPr>
          <a:lstStyle>
            <a:lvl1pPr marL="0" indent="0">
              <a:lnSpc>
                <a:spcPts val="1400"/>
              </a:lnSpc>
              <a:spcBef>
                <a:spcPts val="0"/>
              </a:spcBef>
              <a:buNone/>
              <a:defRPr sz="1000">
                <a:latin typeface="+mn-lt"/>
              </a:defRPr>
            </a:lvl1pPr>
          </a:lstStyle>
          <a:p>
            <a:pPr lvl="0"/>
            <a:r>
              <a:rPr lang="da-DK" dirty="0"/>
              <a:t>Underoverskrift</a:t>
            </a:r>
          </a:p>
        </p:txBody>
      </p:sp>
      <p:sp>
        <p:nvSpPr>
          <p:cNvPr id="14" name="Pladsholder til tekst 13" descr="Tekst">
            <a:extLst>
              <a:ext uri="{FF2B5EF4-FFF2-40B4-BE49-F238E27FC236}">
                <a16:creationId xmlns:a16="http://schemas.microsoft.com/office/drawing/2014/main" id="{2EDCA024-F74B-4BB6-B1CD-FC6E58FAF88D}"/>
              </a:ext>
            </a:extLst>
          </p:cNvPr>
          <p:cNvSpPr>
            <a:spLocks noGrp="1"/>
          </p:cNvSpPr>
          <p:nvPr>
            <p:ph type="body" sz="quarter" idx="14"/>
          </p:nvPr>
        </p:nvSpPr>
        <p:spPr>
          <a:xfrm>
            <a:off x="455613" y="1341438"/>
            <a:ext cx="4420036" cy="1544637"/>
          </a:xfrm>
        </p:spPr>
        <p:txBody>
          <a:bodyPr>
            <a:normAutofit/>
          </a:bodyPr>
          <a:lstStyle>
            <a:lvl1pPr marL="0" indent="0">
              <a:lnSpc>
                <a:spcPts val="2200"/>
              </a:lnSpc>
              <a:spcBef>
                <a:spcPts val="0"/>
              </a:spcBef>
              <a:buNone/>
              <a:defRPr sz="1400">
                <a:latin typeface="Aleo" panose="00000500000000000000" pitchFamily="2" charset="0"/>
              </a:defRPr>
            </a:lvl1pPr>
          </a:lstStyle>
          <a:p>
            <a:pPr lvl="0"/>
            <a:r>
              <a:rPr lang="da-DK"/>
              <a:t>Klik for at redigere teksttypografierne i masteren</a:t>
            </a:r>
          </a:p>
        </p:txBody>
      </p:sp>
      <p:sp>
        <p:nvSpPr>
          <p:cNvPr id="16" name="Pladsholder til tekst 15" descr="Overskrift">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3341688"/>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17" name="Pladsholder til tekst 13" descr="Tekst">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3786978"/>
            <a:ext cx="4420036" cy="3130129"/>
          </a:xfrm>
        </p:spPr>
        <p:txBody>
          <a:bodyPr numCol="2"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2 spalter</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Tree>
    <p:extLst>
      <p:ext uri="{BB962C8B-B14F-4D97-AF65-F5344CB8AC3E}">
        <p14:creationId xmlns:p14="http://schemas.microsoft.com/office/powerpoint/2010/main" val="3981248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_4_Tekst i 2 spalter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3064103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8BBE0325-5FBA-4282-8948-CE7D04EC59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idefod 3">
            <a:extLst>
              <a:ext uri="{FF2B5EF4-FFF2-40B4-BE49-F238E27FC236}">
                <a16:creationId xmlns:a16="http://schemas.microsoft.com/office/drawing/2014/main" id="{2B636780-7893-4120-B8DB-345D0E9CB394}"/>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EFF6684E-DF93-4437-9E46-ED5E46940D14}"/>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16" name="Pladsholder til tekst 15" descr="Overskrift">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455613"/>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17" name="Pladsholder til tekst 13" descr="Tekst">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900903"/>
            <a:ext cx="4420036" cy="6016204"/>
          </a:xfrm>
        </p:spPr>
        <p:txBody>
          <a:bodyPr numCol="2"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2 spalter</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Tree>
    <p:extLst>
      <p:ext uri="{BB962C8B-B14F-4D97-AF65-F5344CB8AC3E}">
        <p14:creationId xmlns:p14="http://schemas.microsoft.com/office/powerpoint/2010/main" val="3720482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_5_Tekst i en spalte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1432256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8BBE0325-5FBA-4282-8948-CE7D04EC59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idefod 3">
            <a:extLst>
              <a:ext uri="{FF2B5EF4-FFF2-40B4-BE49-F238E27FC236}">
                <a16:creationId xmlns:a16="http://schemas.microsoft.com/office/drawing/2014/main" id="{2B636780-7893-4120-B8DB-345D0E9CB394}"/>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EFF6684E-DF93-4437-9E46-ED5E46940D14}"/>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16" name="Pladsholder til tekst 15" descr="Overskrift">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455613"/>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17" name="Pladsholder til tekst 13" descr="Tekst">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900903"/>
            <a:ext cx="4420036" cy="6016204"/>
          </a:xfrm>
        </p:spPr>
        <p:txBody>
          <a:bodyPr numCol="1"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en spalte</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Tree>
    <p:extLst>
      <p:ext uri="{BB962C8B-B14F-4D97-AF65-F5344CB8AC3E}">
        <p14:creationId xmlns:p14="http://schemas.microsoft.com/office/powerpoint/2010/main" val="3161007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_6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588F01FA-D2FA-4929-BDC2-F7531EF0653E}"/>
              </a:ext>
            </a:extLst>
          </p:cNvPr>
          <p:cNvGraphicFramePr>
            <a:graphicFrameLocks noChangeAspect="1"/>
          </p:cNvGraphicFramePr>
          <p:nvPr userDrawn="1">
            <p:custDataLst>
              <p:tags r:id="rId1"/>
            </p:custDataLst>
            <p:extLst>
              <p:ext uri="{D42A27DB-BD31-4B8C-83A1-F6EECF244321}">
                <p14:modId xmlns:p14="http://schemas.microsoft.com/office/powerpoint/2010/main" val="1689237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588F01FA-D2FA-4929-BDC2-F7531EF0653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Tekst">
            <a:extLst>
              <a:ext uri="{FF2B5EF4-FFF2-40B4-BE49-F238E27FC236}">
                <a16:creationId xmlns:a16="http://schemas.microsoft.com/office/drawing/2014/main" id="{55466EFF-7AD8-4FF9-A3BF-C2D7005447FA}"/>
              </a:ext>
            </a:extLst>
          </p:cNvPr>
          <p:cNvSpPr>
            <a:spLocks noGrp="1"/>
          </p:cNvSpPr>
          <p:nvPr>
            <p:ph type="title" hasCustomPrompt="1"/>
          </p:nvPr>
        </p:nvSpPr>
        <p:spPr>
          <a:xfrm>
            <a:off x="455613" y="454026"/>
            <a:ext cx="4420458" cy="1997074"/>
          </a:xfrm>
        </p:spPr>
        <p:txBody>
          <a:bodyPr vert="horz"/>
          <a:lstStyle>
            <a:lvl1pPr>
              <a:lnSpc>
                <a:spcPts val="2600"/>
              </a:lnSpc>
              <a:defRPr sz="1800" i="1">
                <a:latin typeface="Montserrat Medium" panose="00000600000000000000" pitchFamily="2" charset="0"/>
              </a:defRPr>
            </a:lvl1pPr>
          </a:lstStyle>
          <a:p>
            <a:r>
              <a:rPr lang="da-DK" dirty="0"/>
              <a:t>Skriv titel eller citat</a:t>
            </a:r>
          </a:p>
        </p:txBody>
      </p:sp>
      <p:sp>
        <p:nvSpPr>
          <p:cNvPr id="4" name="Pladsholder til sidefod 3">
            <a:extLst>
              <a:ext uri="{FF2B5EF4-FFF2-40B4-BE49-F238E27FC236}">
                <a16:creationId xmlns:a16="http://schemas.microsoft.com/office/drawing/2014/main" id="{6C5B4553-FAB7-41D4-811F-DDBC9C302E91}"/>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Tekst">
            <a:extLst>
              <a:ext uri="{FF2B5EF4-FFF2-40B4-BE49-F238E27FC236}">
                <a16:creationId xmlns:a16="http://schemas.microsoft.com/office/drawing/2014/main" id="{8541E840-D4F6-4855-868B-2D9396B96BEA}"/>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15" name="Pladsholder til tekst 14" descr="Underoverskrift">
            <a:extLst>
              <a:ext uri="{FF2B5EF4-FFF2-40B4-BE49-F238E27FC236}">
                <a16:creationId xmlns:a16="http://schemas.microsoft.com/office/drawing/2014/main" id="{572FD75F-B6F5-499F-B8FB-5C5C6DC1D75C}"/>
              </a:ext>
            </a:extLst>
          </p:cNvPr>
          <p:cNvSpPr>
            <a:spLocks noGrp="1"/>
          </p:cNvSpPr>
          <p:nvPr>
            <p:ph type="body" sz="quarter" idx="13" hasCustomPrompt="1"/>
          </p:nvPr>
        </p:nvSpPr>
        <p:spPr>
          <a:xfrm>
            <a:off x="455613" y="2771775"/>
            <a:ext cx="2205458" cy="565150"/>
          </a:xfrm>
        </p:spPr>
        <p:txBody>
          <a:bodyPr>
            <a:normAutofit/>
          </a:bodyPr>
          <a:lstStyle>
            <a:lvl1pPr marL="0" indent="0">
              <a:lnSpc>
                <a:spcPts val="1400"/>
              </a:lnSpc>
              <a:buNone/>
              <a:defRPr sz="1200"/>
            </a:lvl1pPr>
          </a:lstStyle>
          <a:p>
            <a:pPr lvl="0"/>
            <a:r>
              <a:rPr lang="da-DK" dirty="0"/>
              <a:t>Underoverskrift</a:t>
            </a:r>
          </a:p>
        </p:txBody>
      </p:sp>
      <p:sp>
        <p:nvSpPr>
          <p:cNvPr id="23" name="Pladsholder til tekst 22" descr="Tekst">
            <a:extLst>
              <a:ext uri="{FF2B5EF4-FFF2-40B4-BE49-F238E27FC236}">
                <a16:creationId xmlns:a16="http://schemas.microsoft.com/office/drawing/2014/main" id="{CE19CAB7-ECAA-4491-81AE-3BFE1245BBBE}"/>
              </a:ext>
            </a:extLst>
          </p:cNvPr>
          <p:cNvSpPr>
            <a:spLocks noGrp="1"/>
          </p:cNvSpPr>
          <p:nvPr>
            <p:ph type="body" sz="quarter" idx="14"/>
          </p:nvPr>
        </p:nvSpPr>
        <p:spPr>
          <a:xfrm>
            <a:off x="455613" y="3346449"/>
            <a:ext cx="2205037" cy="3330575"/>
          </a:xfrm>
        </p:spPr>
        <p:txBody>
          <a:bodyPr>
            <a:normAutofit/>
          </a:bodyPr>
          <a:lstStyle>
            <a:lvl1pPr marL="0" indent="0">
              <a:lnSpc>
                <a:spcPts val="1400"/>
              </a:lnSpc>
              <a:spcBef>
                <a:spcPts val="0"/>
              </a:spcBef>
              <a:buNone/>
              <a:defRPr sz="1100">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25" name="Pladsholder til billede 24">
            <a:extLst>
              <a:ext uri="{FF2B5EF4-FFF2-40B4-BE49-F238E27FC236}">
                <a16:creationId xmlns:a16="http://schemas.microsoft.com/office/drawing/2014/main" id="{AD9B2EB5-1FC2-4D19-8D04-1C4FCB44C5EA}"/>
              </a:ext>
            </a:extLst>
          </p:cNvPr>
          <p:cNvSpPr>
            <a:spLocks noGrp="1"/>
          </p:cNvSpPr>
          <p:nvPr>
            <p:ph type="pic" sz="quarter" idx="15"/>
          </p:nvPr>
        </p:nvSpPr>
        <p:spPr>
          <a:xfrm>
            <a:off x="3117850" y="2771775"/>
            <a:ext cx="1771650" cy="3019425"/>
          </a:xfrm>
        </p:spPr>
        <p:txBody>
          <a:bodyPr/>
          <a:lstStyle>
            <a:lvl1pPr marL="0" indent="0">
              <a:buNone/>
              <a:defRPr/>
            </a:lvl1pPr>
          </a:lstStyle>
          <a:p>
            <a:r>
              <a:rPr lang="da-DK"/>
              <a:t>Klik på ikonet for at tilføje et billede</a:t>
            </a:r>
            <a:endParaRPr lang="da-DK" dirty="0"/>
          </a:p>
        </p:txBody>
      </p:sp>
      <p:sp>
        <p:nvSpPr>
          <p:cNvPr id="27" name="Pladsholder til tekst 26" descr="Billede tekst">
            <a:extLst>
              <a:ext uri="{FF2B5EF4-FFF2-40B4-BE49-F238E27FC236}">
                <a16:creationId xmlns:a16="http://schemas.microsoft.com/office/drawing/2014/main" id="{08C8777B-9D05-4465-A338-E57B8F79D3A2}"/>
              </a:ext>
            </a:extLst>
          </p:cNvPr>
          <p:cNvSpPr>
            <a:spLocks noGrp="1"/>
          </p:cNvSpPr>
          <p:nvPr>
            <p:ph type="body" sz="quarter" idx="16" hasCustomPrompt="1"/>
          </p:nvPr>
        </p:nvSpPr>
        <p:spPr>
          <a:xfrm>
            <a:off x="3117850" y="5930900"/>
            <a:ext cx="1766888" cy="746125"/>
          </a:xfrm>
        </p:spPr>
        <p:txBody>
          <a:bodyPr>
            <a:normAutofit/>
          </a:bodyPr>
          <a:lstStyle>
            <a:lvl1pPr marL="0" indent="0">
              <a:lnSpc>
                <a:spcPts val="1400"/>
              </a:lnSpc>
              <a:spcBef>
                <a:spcPts val="0"/>
              </a:spcBef>
              <a:buNone/>
              <a:defRPr sz="1000">
                <a:latin typeface="Montserrat" panose="00000500000000000000" pitchFamily="2" charset="0"/>
              </a:defRPr>
            </a:lvl1pPr>
            <a:lvl2pPr marL="266365" indent="0">
              <a:buNone/>
              <a:defRPr>
                <a:latin typeface="Montserrat" panose="00000500000000000000" pitchFamily="2" charset="0"/>
              </a:defRPr>
            </a:lvl2pPr>
            <a:lvl3pPr marL="532730" indent="0">
              <a:buNone/>
              <a:defRPr>
                <a:latin typeface="Montserrat" panose="00000500000000000000" pitchFamily="2" charset="0"/>
              </a:defRPr>
            </a:lvl3pPr>
            <a:lvl4pPr marL="799095" indent="0">
              <a:buNone/>
              <a:defRPr>
                <a:latin typeface="Montserrat" panose="00000500000000000000" pitchFamily="2" charset="0"/>
              </a:defRPr>
            </a:lvl4pPr>
            <a:lvl5pPr marL="1065459" indent="0">
              <a:buNone/>
              <a:defRPr>
                <a:latin typeface="Montserrat" panose="00000500000000000000" pitchFamily="2" charset="0"/>
              </a:defRPr>
            </a:lvl5pPr>
          </a:lstStyle>
          <a:p>
            <a:pPr lvl="0"/>
            <a:r>
              <a:rPr lang="da-DK" dirty="0"/>
              <a:t>Billedtekst</a:t>
            </a:r>
          </a:p>
        </p:txBody>
      </p:sp>
      <p:sp>
        <p:nvSpPr>
          <p:cNvPr id="11" name="Tekstfelt 10">
            <a:extLst>
              <a:ext uri="{FF2B5EF4-FFF2-40B4-BE49-F238E27FC236}">
                <a16:creationId xmlns:a16="http://schemas.microsoft.com/office/drawing/2014/main" id="{BACEC15C-B5F3-4800-9C0C-0D321337878E}"/>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2" name="Billede 11">
            <a:extLst>
              <a:ext uri="{FF2B5EF4-FFF2-40B4-BE49-F238E27FC236}">
                <a16:creationId xmlns:a16="http://schemas.microsoft.com/office/drawing/2014/main" id="{5625D6EA-2C93-45FF-9DD7-49032E2AEA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3" name="Billede 12">
            <a:extLst>
              <a:ext uri="{FF2B5EF4-FFF2-40B4-BE49-F238E27FC236}">
                <a16:creationId xmlns:a16="http://schemas.microsoft.com/office/drawing/2014/main" id="{CCB9898E-7E96-49AE-B6DB-57E857C3D4E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18" name="Tekstfelt 17">
            <a:extLst>
              <a:ext uri="{FF2B5EF4-FFF2-40B4-BE49-F238E27FC236}">
                <a16:creationId xmlns:a16="http://schemas.microsoft.com/office/drawing/2014/main" id="{0F927532-91D2-46AF-BB8B-D025E85D85EF}"/>
              </a:ext>
            </a:extLst>
          </p:cNvPr>
          <p:cNvSpPr txBox="1"/>
          <p:nvPr userDrawn="1"/>
        </p:nvSpPr>
        <p:spPr>
          <a:xfrm>
            <a:off x="5506226" y="278088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9" name="Billede 18">
            <a:extLst>
              <a:ext uri="{FF2B5EF4-FFF2-40B4-BE49-F238E27FC236}">
                <a16:creationId xmlns:a16="http://schemas.microsoft.com/office/drawing/2014/main" id="{35F2E122-1133-4EB1-AEC6-054804758D0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36860" y="3312546"/>
            <a:ext cx="335584" cy="402701"/>
          </a:xfrm>
          <a:prstGeom prst="rect">
            <a:avLst/>
          </a:prstGeom>
        </p:spPr>
      </p:pic>
    </p:spTree>
    <p:extLst>
      <p:ext uri="{BB962C8B-B14F-4D97-AF65-F5344CB8AC3E}">
        <p14:creationId xmlns:p14="http://schemas.microsoft.com/office/powerpoint/2010/main" val="1593044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_7_Print selv">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3F1096C-ADDE-415E-8369-54D689E5EBFC}"/>
              </a:ext>
            </a:extLst>
          </p:cNvPr>
          <p:cNvGraphicFramePr>
            <a:graphicFrameLocks noChangeAspect="1"/>
          </p:cNvGraphicFramePr>
          <p:nvPr userDrawn="1">
            <p:custDataLst>
              <p:tags r:id="rId1"/>
            </p:custDataLst>
            <p:extLst>
              <p:ext uri="{D42A27DB-BD31-4B8C-83A1-F6EECF244321}">
                <p14:modId xmlns:p14="http://schemas.microsoft.com/office/powerpoint/2010/main" val="8110393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6" name="Objekt 5" hidden="1">
                        <a:extLst>
                          <a:ext uri="{FF2B5EF4-FFF2-40B4-BE49-F238E27FC236}">
                            <a16:creationId xmlns:a16="http://schemas.microsoft.com/office/drawing/2014/main" id="{F3F1096C-ADDE-415E-8369-54D689E5EB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idefod 3">
            <a:extLst>
              <a:ext uri="{FF2B5EF4-FFF2-40B4-BE49-F238E27FC236}">
                <a16:creationId xmlns:a16="http://schemas.microsoft.com/office/drawing/2014/main" id="{E901543E-350E-4F90-969F-7C29797F3211}"/>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80730170-CF45-4E3C-8DCC-9D00C3FC74DD}"/>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8" name="Pladsholder til billede 7">
            <a:extLst>
              <a:ext uri="{FF2B5EF4-FFF2-40B4-BE49-F238E27FC236}">
                <a16:creationId xmlns:a16="http://schemas.microsoft.com/office/drawing/2014/main" id="{36CE1B84-20F1-4A82-83FD-225D3BAF5391}"/>
              </a:ext>
            </a:extLst>
          </p:cNvPr>
          <p:cNvSpPr>
            <a:spLocks noGrp="1"/>
          </p:cNvSpPr>
          <p:nvPr>
            <p:ph type="pic" sz="quarter" idx="13"/>
          </p:nvPr>
        </p:nvSpPr>
        <p:spPr>
          <a:xfrm>
            <a:off x="455613" y="452438"/>
            <a:ext cx="4432300" cy="5783262"/>
          </a:xfrm>
        </p:spPr>
        <p:txBody>
          <a:bodyPr/>
          <a:lstStyle>
            <a:lvl1pPr marL="0" indent="0">
              <a:buNone/>
              <a:defRPr/>
            </a:lvl1pPr>
          </a:lstStyle>
          <a:p>
            <a:r>
              <a:rPr lang="da-DK"/>
              <a:t>Klik på ikonet for at tilføje et billede</a:t>
            </a:r>
            <a:endParaRPr lang="da-DK" dirty="0"/>
          </a:p>
        </p:txBody>
      </p:sp>
      <p:sp>
        <p:nvSpPr>
          <p:cNvPr id="9" name="Pladsholder til tekst 26" descr="Billede tekst">
            <a:extLst>
              <a:ext uri="{FF2B5EF4-FFF2-40B4-BE49-F238E27FC236}">
                <a16:creationId xmlns:a16="http://schemas.microsoft.com/office/drawing/2014/main" id="{0E1BA063-9103-46BF-ABE8-32C73DD8EF60}"/>
              </a:ext>
            </a:extLst>
          </p:cNvPr>
          <p:cNvSpPr>
            <a:spLocks noGrp="1"/>
          </p:cNvSpPr>
          <p:nvPr>
            <p:ph type="body" sz="quarter" idx="16" hasCustomPrompt="1"/>
          </p:nvPr>
        </p:nvSpPr>
        <p:spPr>
          <a:xfrm>
            <a:off x="3111500" y="6238875"/>
            <a:ext cx="1766888" cy="438150"/>
          </a:xfrm>
        </p:spPr>
        <p:txBody>
          <a:bodyPr>
            <a:normAutofit/>
          </a:bodyPr>
          <a:lstStyle>
            <a:lvl1pPr marL="0" indent="0">
              <a:lnSpc>
                <a:spcPts val="1400"/>
              </a:lnSpc>
              <a:spcBef>
                <a:spcPts val="0"/>
              </a:spcBef>
              <a:buNone/>
              <a:defRPr sz="800">
                <a:latin typeface="Montserrat" panose="00000500000000000000" pitchFamily="2" charset="0"/>
              </a:defRPr>
            </a:lvl1pPr>
            <a:lvl2pPr marL="266365" indent="0">
              <a:buNone/>
              <a:defRPr>
                <a:latin typeface="Montserrat" panose="00000500000000000000" pitchFamily="2" charset="0"/>
              </a:defRPr>
            </a:lvl2pPr>
            <a:lvl3pPr marL="532730" indent="0">
              <a:buNone/>
              <a:defRPr>
                <a:latin typeface="Montserrat" panose="00000500000000000000" pitchFamily="2" charset="0"/>
              </a:defRPr>
            </a:lvl3pPr>
            <a:lvl4pPr marL="799095" indent="0">
              <a:buNone/>
              <a:defRPr>
                <a:latin typeface="Montserrat" panose="00000500000000000000" pitchFamily="2" charset="0"/>
              </a:defRPr>
            </a:lvl4pPr>
            <a:lvl5pPr marL="1065459" indent="0">
              <a:buNone/>
              <a:defRPr>
                <a:latin typeface="Montserrat" panose="00000500000000000000" pitchFamily="2" charset="0"/>
              </a:defRPr>
            </a:lvl5pPr>
          </a:lstStyle>
          <a:p>
            <a:pPr lvl="0"/>
            <a:r>
              <a:rPr lang="da-DK" dirty="0"/>
              <a:t>Billede tekst</a:t>
            </a:r>
          </a:p>
        </p:txBody>
      </p:sp>
      <p:sp>
        <p:nvSpPr>
          <p:cNvPr id="10" name="Tekstfelt 9">
            <a:extLst>
              <a:ext uri="{FF2B5EF4-FFF2-40B4-BE49-F238E27FC236}">
                <a16:creationId xmlns:a16="http://schemas.microsoft.com/office/drawing/2014/main" id="{B1598F84-E921-48F4-949E-82FF925040C0}"/>
              </a:ext>
            </a:extLst>
          </p:cNvPr>
          <p:cNvSpPr txBox="1"/>
          <p:nvPr userDrawn="1"/>
        </p:nvSpPr>
        <p:spPr>
          <a:xfrm>
            <a:off x="5506226" y="45678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1" name="Billede 10">
            <a:extLst>
              <a:ext uri="{FF2B5EF4-FFF2-40B4-BE49-F238E27FC236}">
                <a16:creationId xmlns:a16="http://schemas.microsoft.com/office/drawing/2014/main" id="{6FED81D8-1722-4388-898F-296CFCDB00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36860" y="988446"/>
            <a:ext cx="335584" cy="402701"/>
          </a:xfrm>
          <a:prstGeom prst="rect">
            <a:avLst/>
          </a:prstGeom>
        </p:spPr>
      </p:pic>
    </p:spTree>
    <p:extLst>
      <p:ext uri="{BB962C8B-B14F-4D97-AF65-F5344CB8AC3E}">
        <p14:creationId xmlns:p14="http://schemas.microsoft.com/office/powerpoint/2010/main" val="3879210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_8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7518A4E-1910-458C-8C58-720D2D264D96}"/>
              </a:ext>
            </a:extLst>
          </p:cNvPr>
          <p:cNvGraphicFramePr>
            <a:graphicFrameLocks noChangeAspect="1"/>
          </p:cNvGraphicFramePr>
          <p:nvPr userDrawn="1">
            <p:custDataLst>
              <p:tags r:id="rId1"/>
            </p:custDataLst>
            <p:extLst>
              <p:ext uri="{D42A27DB-BD31-4B8C-83A1-F6EECF244321}">
                <p14:modId xmlns:p14="http://schemas.microsoft.com/office/powerpoint/2010/main" val="2852506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F7518A4E-1910-458C-8C58-720D2D264D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Overskrift">
            <a:extLst>
              <a:ext uri="{FF2B5EF4-FFF2-40B4-BE49-F238E27FC236}">
                <a16:creationId xmlns:a16="http://schemas.microsoft.com/office/drawing/2014/main" id="{0705BF5D-AC2F-43E1-9CCD-4F280070EAAE}"/>
              </a:ext>
            </a:extLst>
          </p:cNvPr>
          <p:cNvSpPr>
            <a:spLocks noGrp="1"/>
          </p:cNvSpPr>
          <p:nvPr>
            <p:ph type="title" hasCustomPrompt="1"/>
          </p:nvPr>
        </p:nvSpPr>
        <p:spPr>
          <a:xfrm>
            <a:off x="455613" y="452439"/>
            <a:ext cx="4420458" cy="1312862"/>
          </a:xfrm>
        </p:spPr>
        <p:txBody>
          <a:bodyPr vert="horz"/>
          <a:lstStyle>
            <a:lvl1pPr>
              <a:defRPr/>
            </a:lvl1pPr>
          </a:lstStyle>
          <a:p>
            <a:r>
              <a:rPr lang="da-DK" dirty="0"/>
              <a:t>Overskrift</a:t>
            </a:r>
          </a:p>
        </p:txBody>
      </p:sp>
      <p:sp>
        <p:nvSpPr>
          <p:cNvPr id="4" name="Pladsholder til sidefod 3">
            <a:extLst>
              <a:ext uri="{FF2B5EF4-FFF2-40B4-BE49-F238E27FC236}">
                <a16:creationId xmlns:a16="http://schemas.microsoft.com/office/drawing/2014/main" id="{9291F0D0-958C-4743-8A60-87DD116BBCD5}"/>
              </a:ext>
            </a:extLst>
          </p:cNvPr>
          <p:cNvSpPr>
            <a:spLocks noGrp="1"/>
          </p:cNvSpPr>
          <p:nvPr>
            <p:ph type="ftr" sz="quarter" idx="11"/>
          </p:nvPr>
        </p:nvSpPr>
        <p:spPr/>
        <p:txBody>
          <a:bodyPr/>
          <a:lstStyle/>
          <a:p>
            <a:r>
              <a:rPr lang="da-DK"/>
              <a:t>Dokumenttitel</a:t>
            </a:r>
            <a:endParaRPr lang="da-DK" dirty="0"/>
          </a:p>
        </p:txBody>
      </p:sp>
      <p:sp>
        <p:nvSpPr>
          <p:cNvPr id="5" name="Pladsholder til slidenummer 4" descr="Sidetal">
            <a:extLst>
              <a:ext uri="{FF2B5EF4-FFF2-40B4-BE49-F238E27FC236}">
                <a16:creationId xmlns:a16="http://schemas.microsoft.com/office/drawing/2014/main" id="{2C229279-D771-4CDD-9DD8-3B5B558C029F}"/>
              </a:ext>
            </a:extLst>
          </p:cNvPr>
          <p:cNvSpPr>
            <a:spLocks noGrp="1"/>
          </p:cNvSpPr>
          <p:nvPr>
            <p:ph type="sldNum" sz="quarter" idx="12"/>
          </p:nvPr>
        </p:nvSpPr>
        <p:spPr/>
        <p:txBody>
          <a:bodyPr/>
          <a:lstStyle/>
          <a:p>
            <a:fld id="{64F67F80-C6C5-4152-AE4F-047697E5A1AA}" type="slidenum">
              <a:rPr lang="da-DK" smtClean="0"/>
              <a:pPr/>
              <a:t>‹nr.›</a:t>
            </a:fld>
            <a:endParaRPr lang="da-DK" dirty="0"/>
          </a:p>
        </p:txBody>
      </p:sp>
      <p:sp>
        <p:nvSpPr>
          <p:cNvPr id="12" name="Pladsholder til tekst 14" descr="Underoverskrift">
            <a:extLst>
              <a:ext uri="{FF2B5EF4-FFF2-40B4-BE49-F238E27FC236}">
                <a16:creationId xmlns:a16="http://schemas.microsoft.com/office/drawing/2014/main" id="{44FA1D0C-3368-445A-9DC8-F3A36F1795B6}"/>
              </a:ext>
            </a:extLst>
          </p:cNvPr>
          <p:cNvSpPr>
            <a:spLocks noGrp="1"/>
          </p:cNvSpPr>
          <p:nvPr>
            <p:ph type="body" sz="quarter" idx="13" hasCustomPrompt="1"/>
          </p:nvPr>
        </p:nvSpPr>
        <p:spPr>
          <a:xfrm>
            <a:off x="455613" y="2451100"/>
            <a:ext cx="2653133" cy="565150"/>
          </a:xfrm>
        </p:spPr>
        <p:txBody>
          <a:bodyPr>
            <a:normAutofit/>
          </a:bodyPr>
          <a:lstStyle>
            <a:lvl1pPr marL="0" indent="0">
              <a:lnSpc>
                <a:spcPts val="1400"/>
              </a:lnSpc>
              <a:buNone/>
              <a:defRPr sz="1200"/>
            </a:lvl1pPr>
          </a:lstStyle>
          <a:p>
            <a:pPr lvl="0"/>
            <a:r>
              <a:rPr lang="da-DK" dirty="0"/>
              <a:t>Underoverskrift</a:t>
            </a:r>
          </a:p>
        </p:txBody>
      </p:sp>
      <p:sp>
        <p:nvSpPr>
          <p:cNvPr id="13" name="Pladsholder til tekst 22" descr="Tekst">
            <a:extLst>
              <a:ext uri="{FF2B5EF4-FFF2-40B4-BE49-F238E27FC236}">
                <a16:creationId xmlns:a16="http://schemas.microsoft.com/office/drawing/2014/main" id="{E758230C-1877-4B00-924C-8F5CEA0CDBCC}"/>
              </a:ext>
            </a:extLst>
          </p:cNvPr>
          <p:cNvSpPr>
            <a:spLocks noGrp="1"/>
          </p:cNvSpPr>
          <p:nvPr>
            <p:ph type="body" sz="quarter" idx="14"/>
          </p:nvPr>
        </p:nvSpPr>
        <p:spPr>
          <a:xfrm>
            <a:off x="455613" y="3019424"/>
            <a:ext cx="2652627" cy="3651251"/>
          </a:xfrm>
        </p:spPr>
        <p:txBody>
          <a:bodyPr>
            <a:normAutofit/>
          </a:bodyPr>
          <a:lstStyle>
            <a:lvl1pPr marL="0" indent="0">
              <a:lnSpc>
                <a:spcPts val="1400"/>
              </a:lnSpc>
              <a:spcBef>
                <a:spcPts val="0"/>
              </a:spcBef>
              <a:buNone/>
              <a:defRPr sz="1100">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15" name="Pladsholder til tekst 14" descr="Note">
            <a:extLst>
              <a:ext uri="{FF2B5EF4-FFF2-40B4-BE49-F238E27FC236}">
                <a16:creationId xmlns:a16="http://schemas.microsoft.com/office/drawing/2014/main" id="{B12981DA-EC10-4CDD-A46E-E2C1840A9717}"/>
              </a:ext>
            </a:extLst>
          </p:cNvPr>
          <p:cNvSpPr>
            <a:spLocks noGrp="1"/>
          </p:cNvSpPr>
          <p:nvPr>
            <p:ph type="body" sz="quarter" idx="15" hasCustomPrompt="1"/>
          </p:nvPr>
        </p:nvSpPr>
        <p:spPr>
          <a:xfrm>
            <a:off x="3550444" y="3016250"/>
            <a:ext cx="1331912" cy="1641475"/>
          </a:xfrm>
        </p:spPr>
        <p:txBody>
          <a:bodyPr>
            <a:normAutofit/>
          </a:bodyPr>
          <a:lstStyle>
            <a:lvl1pPr marL="0" indent="0">
              <a:lnSpc>
                <a:spcPts val="1400"/>
              </a:lnSpc>
              <a:spcBef>
                <a:spcPts val="0"/>
              </a:spcBef>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Skriv </a:t>
            </a:r>
            <a:r>
              <a:rPr lang="da-DK" dirty="0" err="1"/>
              <a:t>evt</a:t>
            </a:r>
            <a:r>
              <a:rPr lang="da-DK" dirty="0"/>
              <a:t> note</a:t>
            </a:r>
          </a:p>
        </p:txBody>
      </p:sp>
      <p:sp>
        <p:nvSpPr>
          <p:cNvPr id="10" name="Tekstfelt 9">
            <a:extLst>
              <a:ext uri="{FF2B5EF4-FFF2-40B4-BE49-F238E27FC236}">
                <a16:creationId xmlns:a16="http://schemas.microsoft.com/office/drawing/2014/main" id="{96D12485-9359-4E47-BB45-D73A7EB1E44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1" name="Billede 10">
            <a:extLst>
              <a:ext uri="{FF2B5EF4-FFF2-40B4-BE49-F238E27FC236}">
                <a16:creationId xmlns:a16="http://schemas.microsoft.com/office/drawing/2014/main" id="{C12CA3F0-5FBF-4C3C-900F-E48D00BF64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4" name="Billede 13">
            <a:extLst>
              <a:ext uri="{FF2B5EF4-FFF2-40B4-BE49-F238E27FC236}">
                <a16:creationId xmlns:a16="http://schemas.microsoft.com/office/drawing/2014/main" id="{3B2AC151-8072-45CA-A595-A77E95195C3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Tree>
    <p:extLst>
      <p:ext uri="{BB962C8B-B14F-4D97-AF65-F5344CB8AC3E}">
        <p14:creationId xmlns:p14="http://schemas.microsoft.com/office/powerpoint/2010/main" val="648938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gside_1_Print selv">
    <p:bg>
      <p:bgPr>
        <a:solidFill>
          <a:schemeClr val="accent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2145292352"/>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483" y="6674017"/>
            <a:ext cx="1223184"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81355" y="6812180"/>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4" name="Pladsholder til tekst 3" descr="Tekst">
            <a:extLst>
              <a:ext uri="{FF2B5EF4-FFF2-40B4-BE49-F238E27FC236}">
                <a16:creationId xmlns:a16="http://schemas.microsoft.com/office/drawing/2014/main" id="{269556A5-E394-45A1-9AD9-720D61FCDE97}"/>
              </a:ext>
            </a:extLst>
          </p:cNvPr>
          <p:cNvSpPr>
            <a:spLocks noGrp="1"/>
          </p:cNvSpPr>
          <p:nvPr>
            <p:ph type="body" sz="quarter" idx="14"/>
          </p:nvPr>
        </p:nvSpPr>
        <p:spPr>
          <a:xfrm>
            <a:off x="447358" y="453708"/>
            <a:ext cx="2005012" cy="5783262"/>
          </a:xfrm>
        </p:spPr>
        <p:txBody>
          <a:bodyPr>
            <a:normAutofit/>
          </a:bodyPr>
          <a:lstStyle>
            <a:lvl1pPr marL="0" indent="0">
              <a:lnSpc>
                <a:spcPts val="1000"/>
              </a:lnSpc>
              <a:spcBef>
                <a:spcPts val="0"/>
              </a:spcBef>
              <a:buNone/>
              <a:defRPr sz="1000">
                <a:solidFill>
                  <a:schemeClr val="bg1"/>
                </a:solidFill>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9" name="Pladsholder til tekst 3" descr="Tekst">
            <a:extLst>
              <a:ext uri="{FF2B5EF4-FFF2-40B4-BE49-F238E27FC236}">
                <a16:creationId xmlns:a16="http://schemas.microsoft.com/office/drawing/2014/main" id="{E6C4F46C-6F33-4584-BB94-37CA9F5EBD7A}"/>
              </a:ext>
            </a:extLst>
          </p:cNvPr>
          <p:cNvSpPr>
            <a:spLocks noGrp="1"/>
          </p:cNvSpPr>
          <p:nvPr>
            <p:ph type="body" sz="quarter" idx="15"/>
          </p:nvPr>
        </p:nvSpPr>
        <p:spPr>
          <a:xfrm>
            <a:off x="2879725" y="453708"/>
            <a:ext cx="2005012" cy="5783262"/>
          </a:xfrm>
        </p:spPr>
        <p:txBody>
          <a:bodyPr>
            <a:normAutofit/>
          </a:bodyPr>
          <a:lstStyle>
            <a:lvl1pPr marL="0" indent="0">
              <a:lnSpc>
                <a:spcPts val="1000"/>
              </a:lnSpc>
              <a:spcBef>
                <a:spcPts val="0"/>
              </a:spcBef>
              <a:buNone/>
              <a:defRPr sz="1000">
                <a:solidFill>
                  <a:schemeClr val="bg1"/>
                </a:solidFill>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8" name="Tekstfelt 7">
            <a:extLst>
              <a:ext uri="{FF2B5EF4-FFF2-40B4-BE49-F238E27FC236}">
                <a16:creationId xmlns:a16="http://schemas.microsoft.com/office/drawing/2014/main" id="{45CDE3A3-B9CC-4763-980F-138417AD3F0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Bagside: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bagsider. </a:t>
            </a:r>
          </a:p>
        </p:txBody>
      </p:sp>
      <p:pic>
        <p:nvPicPr>
          <p:cNvPr id="10" name="Billede 9">
            <a:extLst>
              <a:ext uri="{FF2B5EF4-FFF2-40B4-BE49-F238E27FC236}">
                <a16:creationId xmlns:a16="http://schemas.microsoft.com/office/drawing/2014/main" id="{3156CB91-BE36-4706-AF02-4327BCDE01C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3" name="Billede 2">
            <a:extLst>
              <a:ext uri="{FF2B5EF4-FFF2-40B4-BE49-F238E27FC236}">
                <a16:creationId xmlns:a16="http://schemas.microsoft.com/office/drawing/2014/main" id="{50AD1CD9-B606-404B-A848-DF5A83DCF15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91018"/>
            <a:ext cx="1170798" cy="884843"/>
          </a:xfrm>
          <a:prstGeom prst="rect">
            <a:avLst/>
          </a:prstGeom>
        </p:spPr>
      </p:pic>
      <p:sp>
        <p:nvSpPr>
          <p:cNvPr id="11" name="Tekstfelt 10">
            <a:extLst>
              <a:ext uri="{FF2B5EF4-FFF2-40B4-BE49-F238E27FC236}">
                <a16:creationId xmlns:a16="http://schemas.microsoft.com/office/drawing/2014/main" id="{0368FCD9-5750-4685-8B49-B0BB770280CF}"/>
              </a:ext>
            </a:extLst>
          </p:cNvPr>
          <p:cNvSpPr txBox="1"/>
          <p:nvPr userDrawn="1"/>
        </p:nvSpPr>
        <p:spPr>
          <a:xfrm>
            <a:off x="5506227" y="1752186"/>
            <a:ext cx="2266173" cy="693267"/>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Baggrundsfarve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klikkes på </a:t>
            </a:r>
            <a:br>
              <a:rPr lang="da-DK" sz="800" dirty="0">
                <a:latin typeface="Aleo" panose="00000500000000000000" pitchFamily="2" charset="0"/>
              </a:rPr>
            </a:br>
            <a:r>
              <a:rPr lang="da-DK" sz="800" dirty="0">
                <a:latin typeface="Aleo" panose="00000500000000000000" pitchFamily="2" charset="0"/>
              </a:rPr>
              <a:t>og vælg den ønskede farve</a:t>
            </a:r>
          </a:p>
        </p:txBody>
      </p:sp>
      <p:pic>
        <p:nvPicPr>
          <p:cNvPr id="13" name="Billede 12">
            <a:extLst>
              <a:ext uri="{FF2B5EF4-FFF2-40B4-BE49-F238E27FC236}">
                <a16:creationId xmlns:a16="http://schemas.microsoft.com/office/drawing/2014/main" id="{B2698D2C-9074-46A0-A27D-EE2EE586F01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772354" y="2099000"/>
            <a:ext cx="304721" cy="193238"/>
          </a:xfrm>
          <a:prstGeom prst="rect">
            <a:avLst/>
          </a:prstGeom>
        </p:spPr>
      </p:pic>
      <p:pic>
        <p:nvPicPr>
          <p:cNvPr id="14" name="Billede 13">
            <a:extLst>
              <a:ext uri="{FF2B5EF4-FFF2-40B4-BE49-F238E27FC236}">
                <a16:creationId xmlns:a16="http://schemas.microsoft.com/office/drawing/2014/main" id="{033AD453-4430-4A9B-B62D-2B0196DFB799}"/>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13787"/>
          <a:stretch/>
        </p:blipFill>
        <p:spPr>
          <a:xfrm>
            <a:off x="5506227" y="2454978"/>
            <a:ext cx="1151748" cy="303727"/>
          </a:xfrm>
          <a:prstGeom prst="rect">
            <a:avLst/>
          </a:prstGeom>
        </p:spPr>
      </p:pic>
      <p:sp>
        <p:nvSpPr>
          <p:cNvPr id="16" name="Tekstfelt 15">
            <a:extLst>
              <a:ext uri="{FF2B5EF4-FFF2-40B4-BE49-F238E27FC236}">
                <a16:creationId xmlns:a16="http://schemas.microsoft.com/office/drawing/2014/main" id="{15FB0908-A735-499E-926B-C0A59987A185}"/>
              </a:ext>
            </a:extLst>
          </p:cNvPr>
          <p:cNvSpPr txBox="1"/>
          <p:nvPr userDrawn="1"/>
        </p:nvSpPr>
        <p:spPr>
          <a:xfrm>
            <a:off x="5506226" y="6787561"/>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dirty="0">
                <a:latin typeface="Aleo" panose="00000500000000000000" pitchFamily="2" charset="0"/>
              </a:rPr>
              <a:t>. </a:t>
            </a:r>
          </a:p>
        </p:txBody>
      </p:sp>
    </p:spTree>
    <p:extLst>
      <p:ext uri="{BB962C8B-B14F-4D97-AF65-F5344CB8AC3E}">
        <p14:creationId xmlns:p14="http://schemas.microsoft.com/office/powerpoint/2010/main" val="1860766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gside_2_Print selv">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1109506349"/>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484" y="6674017"/>
            <a:ext cx="1223181"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81355" y="6812180"/>
            <a:ext cx="1801812" cy="166471"/>
          </a:xfrm>
        </p:spPr>
        <p:txBody>
          <a:bodyPr>
            <a:normAutofit/>
          </a:bodyPr>
          <a:lstStyle>
            <a:lvl1pPr marL="0" indent="0" algn="r">
              <a:buNone/>
              <a:defRPr sz="850" cap="all" baseline="0">
                <a:solidFill>
                  <a:schemeClr val="tx1"/>
                </a:solidFill>
                <a:latin typeface="+mj-lt"/>
              </a:defRPr>
            </a:lvl1pPr>
          </a:lstStyle>
          <a:p>
            <a:pPr lvl="0"/>
            <a:r>
              <a:rPr lang="da-DK" dirty="0"/>
              <a:t>Alle tiders </a:t>
            </a:r>
            <a:r>
              <a:rPr lang="da-DK" dirty="0" err="1"/>
              <a:t>roskilde</a:t>
            </a:r>
            <a:endParaRPr lang="da-DK" dirty="0"/>
          </a:p>
        </p:txBody>
      </p:sp>
      <p:sp>
        <p:nvSpPr>
          <p:cNvPr id="4" name="Pladsholder til tekst 3" descr="Tekst">
            <a:extLst>
              <a:ext uri="{FF2B5EF4-FFF2-40B4-BE49-F238E27FC236}">
                <a16:creationId xmlns:a16="http://schemas.microsoft.com/office/drawing/2014/main" id="{269556A5-E394-45A1-9AD9-720D61FCDE97}"/>
              </a:ext>
            </a:extLst>
          </p:cNvPr>
          <p:cNvSpPr>
            <a:spLocks noGrp="1"/>
          </p:cNvSpPr>
          <p:nvPr>
            <p:ph type="body" sz="quarter" idx="14"/>
          </p:nvPr>
        </p:nvSpPr>
        <p:spPr>
          <a:xfrm>
            <a:off x="447358" y="453708"/>
            <a:ext cx="2005012" cy="5783262"/>
          </a:xfrm>
        </p:spPr>
        <p:txBody>
          <a:bodyPr>
            <a:normAutofit/>
          </a:bodyPr>
          <a:lstStyle>
            <a:lvl1pPr marL="0" indent="0">
              <a:lnSpc>
                <a:spcPts val="1000"/>
              </a:lnSpc>
              <a:spcBef>
                <a:spcPts val="0"/>
              </a:spcBef>
              <a:buNone/>
              <a:defRPr sz="1000">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9" name="Pladsholder til tekst 3" descr="Tekst">
            <a:extLst>
              <a:ext uri="{FF2B5EF4-FFF2-40B4-BE49-F238E27FC236}">
                <a16:creationId xmlns:a16="http://schemas.microsoft.com/office/drawing/2014/main" id="{E6C4F46C-6F33-4584-BB94-37CA9F5EBD7A}"/>
              </a:ext>
            </a:extLst>
          </p:cNvPr>
          <p:cNvSpPr>
            <a:spLocks noGrp="1"/>
          </p:cNvSpPr>
          <p:nvPr>
            <p:ph type="body" sz="quarter" idx="15"/>
          </p:nvPr>
        </p:nvSpPr>
        <p:spPr>
          <a:xfrm>
            <a:off x="2879725" y="453708"/>
            <a:ext cx="2005012" cy="5783262"/>
          </a:xfrm>
        </p:spPr>
        <p:txBody>
          <a:bodyPr>
            <a:normAutofit/>
          </a:bodyPr>
          <a:lstStyle>
            <a:lvl1pPr marL="0" indent="0">
              <a:lnSpc>
                <a:spcPts val="1000"/>
              </a:lnSpc>
              <a:spcBef>
                <a:spcPts val="0"/>
              </a:spcBef>
              <a:buNone/>
              <a:defRPr sz="1000">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a:t>Klik for at redigere teksttypografierne i masteren</a:t>
            </a:r>
          </a:p>
        </p:txBody>
      </p:sp>
      <p:sp>
        <p:nvSpPr>
          <p:cNvPr id="8" name="Tekstfelt 7">
            <a:extLst>
              <a:ext uri="{FF2B5EF4-FFF2-40B4-BE49-F238E27FC236}">
                <a16:creationId xmlns:a16="http://schemas.microsoft.com/office/drawing/2014/main" id="{B024DF76-747F-43B1-9B83-04D69806C7EB}"/>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Bagside: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bagsider. </a:t>
            </a:r>
          </a:p>
        </p:txBody>
      </p:sp>
      <p:pic>
        <p:nvPicPr>
          <p:cNvPr id="10" name="Billede 9">
            <a:extLst>
              <a:ext uri="{FF2B5EF4-FFF2-40B4-BE49-F238E27FC236}">
                <a16:creationId xmlns:a16="http://schemas.microsoft.com/office/drawing/2014/main" id="{EBE6D5EF-1A59-49BF-9B46-0A20ED627FF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1" name="Billede 10">
            <a:extLst>
              <a:ext uri="{FF2B5EF4-FFF2-40B4-BE49-F238E27FC236}">
                <a16:creationId xmlns:a16="http://schemas.microsoft.com/office/drawing/2014/main" id="{CD84D0C1-CAA0-470C-98BA-58812E71051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91018"/>
            <a:ext cx="1170798" cy="884843"/>
          </a:xfrm>
          <a:prstGeom prst="rect">
            <a:avLst/>
          </a:prstGeom>
        </p:spPr>
      </p:pic>
      <p:sp>
        <p:nvSpPr>
          <p:cNvPr id="13" name="Tekstfelt 12">
            <a:extLst>
              <a:ext uri="{FF2B5EF4-FFF2-40B4-BE49-F238E27FC236}">
                <a16:creationId xmlns:a16="http://schemas.microsoft.com/office/drawing/2014/main" id="{94603116-7790-4D3A-B5C9-452DE5DEFDAF}"/>
              </a:ext>
            </a:extLst>
          </p:cNvPr>
          <p:cNvSpPr txBox="1"/>
          <p:nvPr userDrawn="1"/>
        </p:nvSpPr>
        <p:spPr>
          <a:xfrm>
            <a:off x="5506226" y="6778036"/>
            <a:ext cx="2266173" cy="334194"/>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 </a:t>
            </a:r>
          </a:p>
        </p:txBody>
      </p:sp>
    </p:spTree>
    <p:extLst>
      <p:ext uri="{BB962C8B-B14F-4D97-AF65-F5344CB8AC3E}">
        <p14:creationId xmlns:p14="http://schemas.microsoft.com/office/powerpoint/2010/main" val="3299554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rside_1_Til tyk">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3122798419"/>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2" name="Pladsholder til tekst 11" descr="#alle tiders roskilde">
            <a:extLst>
              <a:ext uri="{FF2B5EF4-FFF2-40B4-BE49-F238E27FC236}">
                <a16:creationId xmlns:a16="http://schemas.microsoft.com/office/drawing/2014/main" id="{AC9DD3BB-BE74-41BE-AB70-57D1BC0A3216}"/>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2" name="Tekstfelt 1">
            <a:extLst>
              <a:ext uri="{FF2B5EF4-FFF2-40B4-BE49-F238E27FC236}">
                <a16:creationId xmlns:a16="http://schemas.microsoft.com/office/drawing/2014/main" id="{05883273-666F-4497-99B7-178DDB16F69D}"/>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5" name="Billede 4">
            <a:extLst>
              <a:ext uri="{FF2B5EF4-FFF2-40B4-BE49-F238E27FC236}">
                <a16:creationId xmlns:a16="http://schemas.microsoft.com/office/drawing/2014/main" id="{DBB673BF-F3C7-4794-A183-9C657212CD5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8" name="Billede 7">
            <a:extLst>
              <a:ext uri="{FF2B5EF4-FFF2-40B4-BE49-F238E27FC236}">
                <a16:creationId xmlns:a16="http://schemas.microsoft.com/office/drawing/2014/main" id="{2E2088D7-1325-4486-8C54-BE1098003FC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FDEAD167-5025-47D0-B666-BD93182E4202}"/>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Tree>
    <p:extLst>
      <p:ext uri="{BB962C8B-B14F-4D97-AF65-F5344CB8AC3E}">
        <p14:creationId xmlns:p14="http://schemas.microsoft.com/office/powerpoint/2010/main" val="2975085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_2_Til tryk">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263807434"/>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2" name="Pladsholder til tekst 11" descr="#alle tiders roskilde">
            <a:extLst>
              <a:ext uri="{FF2B5EF4-FFF2-40B4-BE49-F238E27FC236}">
                <a16:creationId xmlns:a16="http://schemas.microsoft.com/office/drawing/2014/main" id="{AC9DD3BB-BE74-41BE-AB70-57D1BC0A3216}"/>
              </a:ext>
            </a:extLst>
          </p:cNvPr>
          <p:cNvSpPr>
            <a:spLocks noGrp="1"/>
          </p:cNvSpPr>
          <p:nvPr>
            <p:ph type="body" sz="quarter" idx="13" hasCustomPrompt="1"/>
          </p:nvPr>
        </p:nvSpPr>
        <p:spPr>
          <a:xfrm>
            <a:off x="3078163" y="6813602"/>
            <a:ext cx="1801812" cy="166471"/>
          </a:xfrm>
        </p:spPr>
        <p:txBody>
          <a:bodyPr>
            <a:normAutofit/>
          </a:bodyPr>
          <a:lstStyle>
            <a:lvl1pPr marL="0" indent="0" algn="r">
              <a:buNone/>
              <a:defRPr sz="850" cap="all" baseline="0">
                <a:solidFill>
                  <a:schemeClr val="accent1"/>
                </a:solidFill>
                <a:latin typeface="+mj-lt"/>
              </a:defRPr>
            </a:lvl1pPr>
          </a:lstStyle>
          <a:p>
            <a:pPr lvl="0"/>
            <a:r>
              <a:rPr lang="da-DK" dirty="0"/>
              <a:t>Alle tiders </a:t>
            </a:r>
            <a:r>
              <a:rPr lang="da-DK" dirty="0" err="1"/>
              <a:t>roskilde</a:t>
            </a:r>
            <a:endParaRPr lang="da-DK" dirty="0"/>
          </a:p>
        </p:txBody>
      </p:sp>
      <p:sp>
        <p:nvSpPr>
          <p:cNvPr id="3" name="Subtitle 2" descr="Underoverskrift"/>
          <p:cNvSpPr>
            <a:spLocks noGrp="1"/>
          </p:cNvSpPr>
          <p:nvPr>
            <p:ph type="subTitle" idx="1" hasCustomPrompt="1"/>
          </p:nvPr>
        </p:nvSpPr>
        <p:spPr>
          <a:xfrm>
            <a:off x="455566" y="4905375"/>
            <a:ext cx="4427584" cy="1327150"/>
          </a:xfrm>
        </p:spPr>
        <p:txBody>
          <a:bodyPr>
            <a:normAutofit/>
          </a:bodyPr>
          <a:lstStyle>
            <a:lvl1pPr marL="0" indent="0" algn="l">
              <a:buNone/>
              <a:defRPr sz="1100">
                <a:solidFill>
                  <a:schemeClr val="accent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accent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6684963"/>
            <a:ext cx="1223184" cy="442800"/>
          </a:xfrm>
          <a:prstGeom prst="rect">
            <a:avLst/>
          </a:prstGeom>
        </p:spPr>
      </p:pic>
      <p:sp>
        <p:nvSpPr>
          <p:cNvPr id="2" name="Tekstfelt 1">
            <a:extLst>
              <a:ext uri="{FF2B5EF4-FFF2-40B4-BE49-F238E27FC236}">
                <a16:creationId xmlns:a16="http://schemas.microsoft.com/office/drawing/2014/main" id="{05883273-666F-4497-99B7-178DDB16F69D}"/>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5" name="Billede 4">
            <a:extLst>
              <a:ext uri="{FF2B5EF4-FFF2-40B4-BE49-F238E27FC236}">
                <a16:creationId xmlns:a16="http://schemas.microsoft.com/office/drawing/2014/main" id="{DBB673BF-F3C7-4794-A183-9C657212CD5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8" name="Billede 7">
            <a:extLst>
              <a:ext uri="{FF2B5EF4-FFF2-40B4-BE49-F238E27FC236}">
                <a16:creationId xmlns:a16="http://schemas.microsoft.com/office/drawing/2014/main" id="{2E2088D7-1325-4486-8C54-BE1098003FC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4" name="Tekstfelt 13">
            <a:extLst>
              <a:ext uri="{FF2B5EF4-FFF2-40B4-BE49-F238E27FC236}">
                <a16:creationId xmlns:a16="http://schemas.microsoft.com/office/drawing/2014/main" id="{BD45AA8D-31A2-484A-B6D2-6D38138ECCC4}"/>
              </a:ext>
            </a:extLst>
          </p:cNvPr>
          <p:cNvSpPr txBox="1"/>
          <p:nvPr userDrawn="1"/>
        </p:nvSpPr>
        <p:spPr>
          <a:xfrm>
            <a:off x="5506226" y="6640084"/>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6" name="Pladsholder til tekst 5" descr="Institutionsnavn">
            <a:extLst>
              <a:ext uri="{FF2B5EF4-FFF2-40B4-BE49-F238E27FC236}">
                <a16:creationId xmlns:a16="http://schemas.microsoft.com/office/drawing/2014/main" id="{30A2C289-FCE7-4D67-AD6B-4842F8F09616}"/>
              </a:ext>
            </a:extLst>
          </p:cNvPr>
          <p:cNvSpPr>
            <a:spLocks noGrp="1"/>
          </p:cNvSpPr>
          <p:nvPr>
            <p:ph type="body" sz="quarter" idx="14" hasCustomPrompt="1"/>
          </p:nvPr>
        </p:nvSpPr>
        <p:spPr>
          <a:xfrm>
            <a:off x="452438" y="449263"/>
            <a:ext cx="3105150" cy="246505"/>
          </a:xfrm>
        </p:spPr>
        <p:txBody>
          <a:bodyPr>
            <a:normAutofit/>
          </a:bodyPr>
          <a:lstStyle>
            <a:lvl1pPr marL="0" indent="0">
              <a:buNone/>
              <a:defRPr sz="850">
                <a:solidFill>
                  <a:schemeClr val="accent1"/>
                </a:solidFill>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Institutionsnavn</a:t>
            </a:r>
          </a:p>
        </p:txBody>
      </p:sp>
    </p:spTree>
    <p:extLst>
      <p:ext uri="{BB962C8B-B14F-4D97-AF65-F5344CB8AC3E}">
        <p14:creationId xmlns:p14="http://schemas.microsoft.com/office/powerpoint/2010/main" val="2309400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rside_3_Til tryk">
    <p:bg>
      <p:bgPr>
        <a:solidFill>
          <a:schemeClr val="accent1"/>
        </a:solid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solidFill>
                  <a:schemeClr val="bg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3575969006"/>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bg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7675" y="455613"/>
            <a:ext cx="1223184"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16C0F85F-6650-4C69-BB84-B040C6B8FF5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0BFEA856-7A50-48DB-A279-C1D0CEEA853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4B56463F-7F39-4E34-BAE2-597031C9C02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E30AB46E-00E4-44C1-95E4-A11353868955}"/>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4" name="Tekstfelt 13">
            <a:extLst>
              <a:ext uri="{FF2B5EF4-FFF2-40B4-BE49-F238E27FC236}">
                <a16:creationId xmlns:a16="http://schemas.microsoft.com/office/drawing/2014/main" id="{CA4B41A2-D1DA-41C4-A89B-26BE0E4AF0B2}"/>
              </a:ext>
            </a:extLst>
          </p:cNvPr>
          <p:cNvSpPr txBox="1"/>
          <p:nvPr userDrawn="1"/>
        </p:nvSpPr>
        <p:spPr>
          <a:xfrm>
            <a:off x="5506227" y="2237961"/>
            <a:ext cx="2266173" cy="693267"/>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Baggrundsfarve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klikkes på </a:t>
            </a:r>
            <a:br>
              <a:rPr lang="da-DK" sz="800" dirty="0">
                <a:latin typeface="Aleo" panose="00000500000000000000" pitchFamily="2" charset="0"/>
              </a:rPr>
            </a:br>
            <a:r>
              <a:rPr lang="da-DK" sz="800" dirty="0">
                <a:latin typeface="Aleo" panose="00000500000000000000" pitchFamily="2" charset="0"/>
              </a:rPr>
              <a:t>og vælg den ønskede farve</a:t>
            </a:r>
          </a:p>
        </p:txBody>
      </p:sp>
      <p:pic>
        <p:nvPicPr>
          <p:cNvPr id="4" name="Billede 3">
            <a:extLst>
              <a:ext uri="{FF2B5EF4-FFF2-40B4-BE49-F238E27FC236}">
                <a16:creationId xmlns:a16="http://schemas.microsoft.com/office/drawing/2014/main" id="{F162B2D2-BEED-49CB-85F6-7348E5D4223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772354" y="2584775"/>
            <a:ext cx="304721" cy="193238"/>
          </a:xfrm>
          <a:prstGeom prst="rect">
            <a:avLst/>
          </a:prstGeom>
        </p:spPr>
      </p:pic>
      <p:pic>
        <p:nvPicPr>
          <p:cNvPr id="16" name="Billede 15">
            <a:extLst>
              <a:ext uri="{FF2B5EF4-FFF2-40B4-BE49-F238E27FC236}">
                <a16:creationId xmlns:a16="http://schemas.microsoft.com/office/drawing/2014/main" id="{5D8E59BD-0D6E-4FED-80C6-61EACD00059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13787"/>
          <a:stretch/>
        </p:blipFill>
        <p:spPr>
          <a:xfrm>
            <a:off x="5506227" y="2940753"/>
            <a:ext cx="1151748" cy="303727"/>
          </a:xfrm>
          <a:prstGeom prst="rect">
            <a:avLst/>
          </a:prstGeom>
        </p:spPr>
      </p:pic>
    </p:spTree>
    <p:extLst>
      <p:ext uri="{BB962C8B-B14F-4D97-AF65-F5344CB8AC3E}">
        <p14:creationId xmlns:p14="http://schemas.microsoft.com/office/powerpoint/2010/main" val="1043393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rside_4_Til tryk">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solidFill>
                  <a:schemeClr val="bg1"/>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4060128366"/>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5"/>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solidFill>
                  <a:schemeClr val="bg1"/>
                </a:solidFill>
              </a:defRPr>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447675" y="455613"/>
            <a:ext cx="1223184" cy="442799"/>
          </a:xfrm>
          <a:prstGeom prst="rect">
            <a:avLst/>
          </a:prstGeom>
        </p:spPr>
      </p:pic>
      <p:sp>
        <p:nvSpPr>
          <p:cNvPr id="12" name="Pladsholder til tekst 11" descr="#alle tiders roskilde">
            <a:extLst>
              <a:ext uri="{FF2B5EF4-FFF2-40B4-BE49-F238E27FC236}">
                <a16:creationId xmlns:a16="http://schemas.microsoft.com/office/drawing/2014/main" id="{B5B94DEA-4373-4F72-A4F1-24D8624B7B25}"/>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B8DF903F-12FC-4E5C-9310-377BC2724C82}"/>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72432428-4062-41BF-945A-1BE85AC43D4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9379F9B6-BAE9-4920-83B6-0713470A033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B09F6B29-8AF8-4FF4-BF39-4DB202333FB8}"/>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6" name="Tekstfelt 15">
            <a:extLst>
              <a:ext uri="{FF2B5EF4-FFF2-40B4-BE49-F238E27FC236}">
                <a16:creationId xmlns:a16="http://schemas.microsoft.com/office/drawing/2014/main" id="{A45E2683-CC7C-4840-820C-7E88AABBE515}"/>
              </a:ext>
            </a:extLst>
          </p:cNvPr>
          <p:cNvSpPr txBox="1"/>
          <p:nvPr userDrawn="1"/>
        </p:nvSpPr>
        <p:spPr>
          <a:xfrm>
            <a:off x="5506227" y="2237961"/>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1040292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rside_5_Til tryk">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800725"/>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3286009736"/>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5"/>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2016226"/>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12" name="Pladsholder til tekst 11" descr="#alle tiders roskilde">
            <a:extLst>
              <a:ext uri="{FF2B5EF4-FFF2-40B4-BE49-F238E27FC236}">
                <a16:creationId xmlns:a16="http://schemas.microsoft.com/office/drawing/2014/main" id="{D21F7EBD-E4B5-4254-960C-A40EECEE511C}"/>
              </a:ext>
            </a:extLst>
          </p:cNvPr>
          <p:cNvSpPr>
            <a:spLocks noGrp="1"/>
          </p:cNvSpPr>
          <p:nvPr>
            <p:ph type="body" sz="quarter" idx="13"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9" name="Tekstfelt 8">
            <a:extLst>
              <a:ext uri="{FF2B5EF4-FFF2-40B4-BE49-F238E27FC236}">
                <a16:creationId xmlns:a16="http://schemas.microsoft.com/office/drawing/2014/main" id="{6F9BA47E-9AF6-44CA-9FF4-34825C2133E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13" name="Billede 12">
            <a:extLst>
              <a:ext uri="{FF2B5EF4-FFF2-40B4-BE49-F238E27FC236}">
                <a16:creationId xmlns:a16="http://schemas.microsoft.com/office/drawing/2014/main" id="{12C99883-D185-407C-A6FE-864EE91F279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4" name="Billede 13">
            <a:extLst>
              <a:ext uri="{FF2B5EF4-FFF2-40B4-BE49-F238E27FC236}">
                <a16:creationId xmlns:a16="http://schemas.microsoft.com/office/drawing/2014/main" id="{12B3490F-DD58-47F0-92EB-03DCFED9A9A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6" name="Tekstfelt 15">
            <a:extLst>
              <a:ext uri="{FF2B5EF4-FFF2-40B4-BE49-F238E27FC236}">
                <a16:creationId xmlns:a16="http://schemas.microsoft.com/office/drawing/2014/main" id="{0F512C5D-4AC3-478E-A0CA-E4A822EBF352}"/>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7" name="Tekstfelt 16">
            <a:extLst>
              <a:ext uri="{FF2B5EF4-FFF2-40B4-BE49-F238E27FC236}">
                <a16:creationId xmlns:a16="http://schemas.microsoft.com/office/drawing/2014/main" id="{303FBDD3-EE7B-4849-8678-29ECC797270B}"/>
              </a:ext>
            </a:extLst>
          </p:cNvPr>
          <p:cNvSpPr txBox="1"/>
          <p:nvPr userDrawn="1"/>
        </p:nvSpPr>
        <p:spPr>
          <a:xfrm>
            <a:off x="5506227" y="2237961"/>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585701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rside_6_Til tryk">
    <p:spTree>
      <p:nvGrpSpPr>
        <p:cNvPr id="1" name=""/>
        <p:cNvGrpSpPr/>
        <p:nvPr/>
      </p:nvGrpSpPr>
      <p:grpSpPr>
        <a:xfrm>
          <a:off x="0" y="0"/>
          <a:ext cx="0" cy="0"/>
          <a:chOff x="0" y="0"/>
          <a:chExt cx="0" cy="0"/>
        </a:xfrm>
      </p:grpSpPr>
      <p:sp>
        <p:nvSpPr>
          <p:cNvPr id="3" name="Subtitle 2" descr="Underoverskrift"/>
          <p:cNvSpPr>
            <a:spLocks noGrp="1"/>
          </p:cNvSpPr>
          <p:nvPr>
            <p:ph type="subTitle" idx="1" hasCustomPrompt="1"/>
          </p:nvPr>
        </p:nvSpPr>
        <p:spPr>
          <a:xfrm>
            <a:off x="455566" y="5791200"/>
            <a:ext cx="4427584" cy="1327150"/>
          </a:xfrm>
        </p:spPr>
        <p:txBody>
          <a:bodyPr>
            <a:normAutofit/>
          </a:bodyPr>
          <a:lstStyle>
            <a:lvl1pPr marL="0" indent="0" algn="l">
              <a:buNone/>
              <a:defRPr sz="1100"/>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da-DK" dirty="0"/>
              <a:t>Underoverskrift</a:t>
            </a:r>
            <a:endParaRPr lang="en-US" dirty="0"/>
          </a:p>
        </p:txBody>
      </p:sp>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1024233295"/>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8" name="Objekt 7" hidden="1">
                        <a:extLst>
                          <a:ext uri="{FF2B5EF4-FFF2-40B4-BE49-F238E27FC236}">
                            <a16:creationId xmlns:a16="http://schemas.microsoft.com/office/drawing/2014/main" id="{A7298845-F3B1-4AF3-A259-043605EFE047}"/>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sp>
        <p:nvSpPr>
          <p:cNvPr id="11" name="Titel 10" descr="Overskrift">
            <a:extLst>
              <a:ext uri="{FF2B5EF4-FFF2-40B4-BE49-F238E27FC236}">
                <a16:creationId xmlns:a16="http://schemas.microsoft.com/office/drawing/2014/main" id="{3F350682-F136-4597-BCAD-6610EBC8B825}"/>
              </a:ext>
            </a:extLst>
          </p:cNvPr>
          <p:cNvSpPr>
            <a:spLocks noGrp="1"/>
          </p:cNvSpPr>
          <p:nvPr>
            <p:ph type="title" hasCustomPrompt="1"/>
          </p:nvPr>
        </p:nvSpPr>
        <p:spPr>
          <a:xfrm>
            <a:off x="455566" y="4229100"/>
            <a:ext cx="4436315" cy="1330337"/>
          </a:xfrm>
        </p:spPr>
        <p:txBody>
          <a:bodyPr vert="horz"/>
          <a:lstStyle>
            <a:lvl1pPr>
              <a:defRPr sz="3800"/>
            </a:lvl1pPr>
          </a:lstStyle>
          <a:p>
            <a:r>
              <a:rPr lang="da-DK" dirty="0"/>
              <a:t>Overskrift</a:t>
            </a:r>
          </a:p>
        </p:txBody>
      </p:sp>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675" y="455613"/>
            <a:ext cx="1223184" cy="442800"/>
          </a:xfrm>
          <a:prstGeom prst="rect">
            <a:avLst/>
          </a:prstGeom>
        </p:spPr>
      </p:pic>
      <p:sp>
        <p:nvSpPr>
          <p:cNvPr id="17" name="Pladsholder til billede 16">
            <a:extLst>
              <a:ext uri="{FF2B5EF4-FFF2-40B4-BE49-F238E27FC236}">
                <a16:creationId xmlns:a16="http://schemas.microsoft.com/office/drawing/2014/main" id="{367FEC29-CAB6-4944-87F9-467B638535CF}"/>
              </a:ext>
            </a:extLst>
          </p:cNvPr>
          <p:cNvSpPr>
            <a:spLocks noGrp="1"/>
          </p:cNvSpPr>
          <p:nvPr>
            <p:ph type="pic" sz="quarter" idx="13"/>
          </p:nvPr>
        </p:nvSpPr>
        <p:spPr>
          <a:xfrm>
            <a:off x="447675" y="1331913"/>
            <a:ext cx="4879975" cy="2447925"/>
          </a:xfrm>
        </p:spPr>
        <p:txBody>
          <a:bodyPr/>
          <a:lstStyle>
            <a:lvl1pPr marL="0" indent="0">
              <a:buNone/>
              <a:defRPr/>
            </a:lvl1pPr>
          </a:lstStyle>
          <a:p>
            <a:endParaRPr lang="da-DK" dirty="0"/>
          </a:p>
        </p:txBody>
      </p:sp>
      <p:sp>
        <p:nvSpPr>
          <p:cNvPr id="12" name="Pladsholder til tekst 11" descr="#alle tiders roskilde">
            <a:extLst>
              <a:ext uri="{FF2B5EF4-FFF2-40B4-BE49-F238E27FC236}">
                <a16:creationId xmlns:a16="http://schemas.microsoft.com/office/drawing/2014/main" id="{3A37CF42-AFC4-404E-A71C-301883E04D16}"/>
              </a:ext>
            </a:extLst>
          </p:cNvPr>
          <p:cNvSpPr>
            <a:spLocks noGrp="1"/>
          </p:cNvSpPr>
          <p:nvPr>
            <p:ph type="body" sz="quarter" idx="14" hasCustomPrompt="1"/>
          </p:nvPr>
        </p:nvSpPr>
        <p:spPr>
          <a:xfrm>
            <a:off x="3078163" y="593777"/>
            <a:ext cx="1801812" cy="166471"/>
          </a:xfrm>
        </p:spPr>
        <p:txBody>
          <a:bodyPr>
            <a:normAutofit/>
          </a:bodyPr>
          <a:lstStyle>
            <a:lvl1pPr marL="0" indent="0" algn="r">
              <a:buNone/>
              <a:defRPr sz="850" cap="all" baseline="0">
                <a:latin typeface="+mj-lt"/>
              </a:defRPr>
            </a:lvl1pPr>
          </a:lstStyle>
          <a:p>
            <a:pPr lvl="0"/>
            <a:r>
              <a:rPr lang="da-DK" dirty="0"/>
              <a:t>Alle tiders </a:t>
            </a:r>
            <a:r>
              <a:rPr lang="da-DK" dirty="0" err="1"/>
              <a:t>roskilde</a:t>
            </a:r>
            <a:endParaRPr lang="da-DK" dirty="0"/>
          </a:p>
        </p:txBody>
      </p:sp>
      <p:sp>
        <p:nvSpPr>
          <p:cNvPr id="8" name="Tekstfelt 7">
            <a:extLst>
              <a:ext uri="{FF2B5EF4-FFF2-40B4-BE49-F238E27FC236}">
                <a16:creationId xmlns:a16="http://schemas.microsoft.com/office/drawing/2014/main" id="{76115779-9266-44D9-B8FB-96689E07F9F7}"/>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forside: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forsider. </a:t>
            </a:r>
          </a:p>
        </p:txBody>
      </p:sp>
      <p:pic>
        <p:nvPicPr>
          <p:cNvPr id="9" name="Billede 8">
            <a:extLst>
              <a:ext uri="{FF2B5EF4-FFF2-40B4-BE49-F238E27FC236}">
                <a16:creationId xmlns:a16="http://schemas.microsoft.com/office/drawing/2014/main" id="{5557BC15-FB18-4AB3-A140-B26B0E1A614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11CA2947-EAD3-4352-A646-B845FEEF85B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42340"/>
            <a:ext cx="2266173" cy="581429"/>
          </a:xfrm>
          <a:prstGeom prst="rect">
            <a:avLst/>
          </a:prstGeom>
        </p:spPr>
      </p:pic>
      <p:sp>
        <p:nvSpPr>
          <p:cNvPr id="13" name="Tekstfelt 12">
            <a:extLst>
              <a:ext uri="{FF2B5EF4-FFF2-40B4-BE49-F238E27FC236}">
                <a16:creationId xmlns:a16="http://schemas.microsoft.com/office/drawing/2014/main" id="{CCAF25F2-1FE3-414A-958F-B44D6A544096}"/>
              </a:ext>
            </a:extLst>
          </p:cNvPr>
          <p:cNvSpPr txBox="1"/>
          <p:nvPr userDrawn="1"/>
        </p:nvSpPr>
        <p:spPr>
          <a:xfrm>
            <a:off x="5506227" y="1524000"/>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u="sng" dirty="0">
                <a:latin typeface="Aleo" panose="00000500000000000000" pitchFamily="2" charset="0"/>
              </a:rPr>
              <a:t>HUSK</a:t>
            </a:r>
            <a:r>
              <a:rPr lang="da-DK" sz="800" dirty="0">
                <a:latin typeface="Aleo" panose="00000500000000000000" pitchFamily="2" charset="0"/>
              </a:rPr>
              <a:t> at opdatere bagsiden med samme tekst. </a:t>
            </a:r>
          </a:p>
        </p:txBody>
      </p:sp>
      <p:sp>
        <p:nvSpPr>
          <p:cNvPr id="14" name="Tekstfelt 13">
            <a:extLst>
              <a:ext uri="{FF2B5EF4-FFF2-40B4-BE49-F238E27FC236}">
                <a16:creationId xmlns:a16="http://schemas.microsoft.com/office/drawing/2014/main" id="{E277038F-5644-4BB4-A7FE-11745DEB3945}"/>
              </a:ext>
            </a:extLst>
          </p:cNvPr>
          <p:cNvSpPr txBox="1"/>
          <p:nvPr userDrawn="1"/>
        </p:nvSpPr>
        <p:spPr>
          <a:xfrm>
            <a:off x="5506226" y="2237961"/>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4" name="Billede 3">
            <a:extLst>
              <a:ext uri="{FF2B5EF4-FFF2-40B4-BE49-F238E27FC236}">
                <a16:creationId xmlns:a16="http://schemas.microsoft.com/office/drawing/2014/main" id="{6ED5400C-E871-4F23-A43F-81A8B137599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936860" y="2769621"/>
            <a:ext cx="335584" cy="402701"/>
          </a:xfrm>
          <a:prstGeom prst="rect">
            <a:avLst/>
          </a:prstGeom>
        </p:spPr>
      </p:pic>
    </p:spTree>
    <p:extLst>
      <p:ext uri="{BB962C8B-B14F-4D97-AF65-F5344CB8AC3E}">
        <p14:creationId xmlns:p14="http://schemas.microsoft.com/office/powerpoint/2010/main" val="2090493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lede m tekst_Til tryk">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7D704D1-3ADE-49B8-9C99-3CE427228101}"/>
              </a:ext>
            </a:extLst>
          </p:cNvPr>
          <p:cNvGraphicFramePr>
            <a:graphicFrameLocks noChangeAspect="1"/>
          </p:cNvGraphicFramePr>
          <p:nvPr userDrawn="1">
            <p:custDataLst>
              <p:tags r:id="rId1"/>
            </p:custDataLst>
            <p:extLst>
              <p:ext uri="{D42A27DB-BD31-4B8C-83A1-F6EECF244321}">
                <p14:modId xmlns:p14="http://schemas.microsoft.com/office/powerpoint/2010/main" val="3054186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ladsholder til billede 4">
            <a:extLst>
              <a:ext uri="{FF2B5EF4-FFF2-40B4-BE49-F238E27FC236}">
                <a16:creationId xmlns:a16="http://schemas.microsoft.com/office/drawing/2014/main" id="{E37FD1B6-ADF6-4E8D-A453-918545514756}"/>
              </a:ext>
            </a:extLst>
          </p:cNvPr>
          <p:cNvSpPr>
            <a:spLocks noGrp="1"/>
          </p:cNvSpPr>
          <p:nvPr>
            <p:ph type="pic" sz="quarter" idx="13"/>
          </p:nvPr>
        </p:nvSpPr>
        <p:spPr>
          <a:xfrm>
            <a:off x="446088" y="455614"/>
            <a:ext cx="4428000" cy="6443662"/>
          </a:xfrm>
        </p:spPr>
        <p:txBody>
          <a:bodyPr/>
          <a:lstStyle>
            <a:lvl1pPr marL="0" indent="0">
              <a:buNone/>
              <a:defRPr/>
            </a:lvl1pPr>
          </a:lstStyle>
          <a:p>
            <a:endParaRPr lang="da-DK" dirty="0"/>
          </a:p>
        </p:txBody>
      </p:sp>
      <p:sp>
        <p:nvSpPr>
          <p:cNvPr id="8" name="Pladsholder til tekst 7" descr="Billede tekst">
            <a:extLst>
              <a:ext uri="{FF2B5EF4-FFF2-40B4-BE49-F238E27FC236}">
                <a16:creationId xmlns:a16="http://schemas.microsoft.com/office/drawing/2014/main" id="{8BAE0847-899D-492A-96A9-6E6B2D6DC22C}"/>
              </a:ext>
            </a:extLst>
          </p:cNvPr>
          <p:cNvSpPr>
            <a:spLocks noGrp="1"/>
          </p:cNvSpPr>
          <p:nvPr>
            <p:ph type="body" sz="quarter" idx="14" hasCustomPrompt="1"/>
          </p:nvPr>
        </p:nvSpPr>
        <p:spPr>
          <a:xfrm>
            <a:off x="714375" y="685799"/>
            <a:ext cx="2833688" cy="1319213"/>
          </a:xfrm>
        </p:spPr>
        <p:txBody>
          <a:bodyPr>
            <a:normAutofit/>
          </a:bodyPr>
          <a:lstStyle>
            <a:lvl1pPr marL="0" indent="0">
              <a:lnSpc>
                <a:spcPts val="1400"/>
              </a:lnSpc>
              <a:spcBef>
                <a:spcPts val="0"/>
              </a:spcBef>
              <a:buNone/>
              <a:defRPr sz="1100">
                <a:latin typeface="Montserrat" panose="00000500000000000000" pitchFamily="2" charset="0"/>
              </a:defRPr>
            </a:lvl1pPr>
          </a:lstStyle>
          <a:p>
            <a:pPr lvl="0"/>
            <a:r>
              <a:rPr lang="da-DK" dirty="0"/>
              <a:t>Indsæt billedtekst</a:t>
            </a:r>
          </a:p>
        </p:txBody>
      </p:sp>
      <p:sp>
        <p:nvSpPr>
          <p:cNvPr id="9" name="Tekstfelt 8">
            <a:extLst>
              <a:ext uri="{FF2B5EF4-FFF2-40B4-BE49-F238E27FC236}">
                <a16:creationId xmlns:a16="http://schemas.microsoft.com/office/drawing/2014/main" id="{6649462D-1D27-4580-BFC4-AA18AA7B3318}"/>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0" name="Billede 9">
            <a:extLst>
              <a:ext uri="{FF2B5EF4-FFF2-40B4-BE49-F238E27FC236}">
                <a16:creationId xmlns:a16="http://schemas.microsoft.com/office/drawing/2014/main" id="{DD9EFC71-26CD-44A1-9D2F-2187FA9E71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4" name="Billede 3">
            <a:extLst>
              <a:ext uri="{FF2B5EF4-FFF2-40B4-BE49-F238E27FC236}">
                <a16:creationId xmlns:a16="http://schemas.microsoft.com/office/drawing/2014/main" id="{B832704B-8F5E-43A8-9822-5C6FDAB402B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18" name="Tekstfelt 17">
            <a:extLst>
              <a:ext uri="{FF2B5EF4-FFF2-40B4-BE49-F238E27FC236}">
                <a16:creationId xmlns:a16="http://schemas.microsoft.com/office/drawing/2014/main" id="{CF86DE1E-A24B-460C-8F4B-6D5418D63350}"/>
              </a:ext>
            </a:extLst>
          </p:cNvPr>
          <p:cNvSpPr txBox="1"/>
          <p:nvPr userDrawn="1"/>
        </p:nvSpPr>
        <p:spPr>
          <a:xfrm>
            <a:off x="5506226" y="158073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9" name="Billede 18">
            <a:extLst>
              <a:ext uri="{FF2B5EF4-FFF2-40B4-BE49-F238E27FC236}">
                <a16:creationId xmlns:a16="http://schemas.microsoft.com/office/drawing/2014/main" id="{AF8E48FD-1A53-4A04-8A3F-B1BCD5F8A35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36860" y="2112396"/>
            <a:ext cx="335584" cy="402701"/>
          </a:xfrm>
          <a:prstGeom prst="rect">
            <a:avLst/>
          </a:prstGeom>
        </p:spPr>
      </p:pic>
      <p:sp>
        <p:nvSpPr>
          <p:cNvPr id="2" name="Pladsholder til sidefod 1">
            <a:extLst>
              <a:ext uri="{FF2B5EF4-FFF2-40B4-BE49-F238E27FC236}">
                <a16:creationId xmlns:a16="http://schemas.microsoft.com/office/drawing/2014/main" id="{168DE0C3-FC12-4E7A-BCD8-584A2BA9A270}"/>
              </a:ext>
            </a:extLst>
          </p:cNvPr>
          <p:cNvSpPr>
            <a:spLocks noGrp="1"/>
          </p:cNvSpPr>
          <p:nvPr>
            <p:ph type="ftr" sz="quarter" idx="15"/>
          </p:nvPr>
        </p:nvSpPr>
        <p:spPr/>
        <p:txBody>
          <a:bodyPr/>
          <a:lstStyle/>
          <a:p>
            <a:r>
              <a:rPr lang="da-DK"/>
              <a:t>Dokumenttitel</a:t>
            </a:r>
            <a:endParaRPr lang="da-DK" dirty="0"/>
          </a:p>
        </p:txBody>
      </p:sp>
      <p:sp>
        <p:nvSpPr>
          <p:cNvPr id="6" name="Pladsholder til slidenummer 5" descr="Sidetal">
            <a:extLst>
              <a:ext uri="{FF2B5EF4-FFF2-40B4-BE49-F238E27FC236}">
                <a16:creationId xmlns:a16="http://schemas.microsoft.com/office/drawing/2014/main" id="{ADC6E596-AE44-45F4-AADE-303856138D24}"/>
              </a:ext>
            </a:extLst>
          </p:cNvPr>
          <p:cNvSpPr>
            <a:spLocks noGrp="1"/>
          </p:cNvSpPr>
          <p:nvPr>
            <p:ph type="sldNum" sz="quarter" idx="16"/>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21051721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ledebaggrund m tekst_Til tryk">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7D704D1-3ADE-49B8-9C99-3CE427228101}"/>
              </a:ext>
            </a:extLst>
          </p:cNvPr>
          <p:cNvGraphicFramePr>
            <a:graphicFrameLocks noChangeAspect="1"/>
          </p:cNvGraphicFramePr>
          <p:nvPr userDrawn="1">
            <p:custDataLst>
              <p:tags r:id="rId1"/>
            </p:custDataLst>
            <p:extLst>
              <p:ext uri="{D42A27DB-BD31-4B8C-83A1-F6EECF244321}">
                <p14:modId xmlns:p14="http://schemas.microsoft.com/office/powerpoint/2010/main" val="5919069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78" imgH="379" progId="TCLayout.ActiveDocument.1">
                  <p:embed/>
                </p:oleObj>
              </mc:Choice>
              <mc:Fallback>
                <p:oleObj name="think-cell Slide" r:id="rId4" imgW="378" imgH="379" progId="TCLayout.ActiveDocument.1">
                  <p:embed/>
                  <p:pic>
                    <p:nvPicPr>
                      <p:cNvPr id="3" name="Objekt 2" hidden="1">
                        <a:extLst>
                          <a:ext uri="{FF2B5EF4-FFF2-40B4-BE49-F238E27FC236}">
                            <a16:creationId xmlns:a16="http://schemas.microsoft.com/office/drawing/2014/main" id="{A7D704D1-3ADE-49B8-9C99-3CE42722810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Pladsholder til tekst 7" descr="billede tekst">
            <a:extLst>
              <a:ext uri="{FF2B5EF4-FFF2-40B4-BE49-F238E27FC236}">
                <a16:creationId xmlns:a16="http://schemas.microsoft.com/office/drawing/2014/main" id="{8BAE0847-899D-492A-96A9-6E6B2D6DC22C}"/>
              </a:ext>
            </a:extLst>
          </p:cNvPr>
          <p:cNvSpPr>
            <a:spLocks noGrp="1"/>
          </p:cNvSpPr>
          <p:nvPr>
            <p:ph type="body" sz="quarter" idx="14" hasCustomPrompt="1"/>
          </p:nvPr>
        </p:nvSpPr>
        <p:spPr>
          <a:xfrm>
            <a:off x="714375" y="685799"/>
            <a:ext cx="2833688" cy="1319213"/>
          </a:xfrm>
        </p:spPr>
        <p:txBody>
          <a:bodyPr>
            <a:normAutofit/>
          </a:bodyPr>
          <a:lstStyle>
            <a:lvl1pPr marL="0" indent="0">
              <a:lnSpc>
                <a:spcPts val="1400"/>
              </a:lnSpc>
              <a:spcBef>
                <a:spcPts val="0"/>
              </a:spcBef>
              <a:buNone/>
              <a:defRPr sz="1100">
                <a:latin typeface="Montserrat" panose="00000500000000000000" pitchFamily="2" charset="0"/>
              </a:defRPr>
            </a:lvl1pPr>
          </a:lstStyle>
          <a:p>
            <a:pPr lvl="0"/>
            <a:r>
              <a:rPr lang="da-DK" dirty="0"/>
              <a:t>Indsæt billedtekst</a:t>
            </a:r>
          </a:p>
        </p:txBody>
      </p:sp>
      <p:sp>
        <p:nvSpPr>
          <p:cNvPr id="7" name="Tekstfelt 6">
            <a:extLst>
              <a:ext uri="{FF2B5EF4-FFF2-40B4-BE49-F238E27FC236}">
                <a16:creationId xmlns:a16="http://schemas.microsoft.com/office/drawing/2014/main" id="{91BF00A6-A872-40B4-AAAD-0B5FC7026B11}"/>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9" name="Billede 8">
            <a:extLst>
              <a:ext uri="{FF2B5EF4-FFF2-40B4-BE49-F238E27FC236}">
                <a16:creationId xmlns:a16="http://schemas.microsoft.com/office/drawing/2014/main" id="{9EEDAE68-7A68-41CC-8942-4DA90A90A97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0" name="Billede 9">
            <a:extLst>
              <a:ext uri="{FF2B5EF4-FFF2-40B4-BE49-F238E27FC236}">
                <a16:creationId xmlns:a16="http://schemas.microsoft.com/office/drawing/2014/main" id="{991B98E2-6766-413A-BD1D-5F1BC59B438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2" name="Pladsholder til sidefod 1">
            <a:extLst>
              <a:ext uri="{FF2B5EF4-FFF2-40B4-BE49-F238E27FC236}">
                <a16:creationId xmlns:a16="http://schemas.microsoft.com/office/drawing/2014/main" id="{8078BEE8-632E-4739-BE5B-4C2E63A4F100}"/>
              </a:ext>
            </a:extLst>
          </p:cNvPr>
          <p:cNvSpPr>
            <a:spLocks noGrp="1"/>
          </p:cNvSpPr>
          <p:nvPr>
            <p:ph type="ftr" sz="quarter" idx="15"/>
          </p:nvPr>
        </p:nvSpPr>
        <p:spPr/>
        <p:txBody>
          <a:bodyPr/>
          <a:lstStyle/>
          <a:p>
            <a:r>
              <a:rPr lang="da-DK"/>
              <a:t>Dokumenttitel</a:t>
            </a:r>
            <a:endParaRPr lang="da-DK" dirty="0"/>
          </a:p>
        </p:txBody>
      </p:sp>
      <p:sp>
        <p:nvSpPr>
          <p:cNvPr id="4" name="Pladsholder til slidenummer 3" descr="sidetal">
            <a:extLst>
              <a:ext uri="{FF2B5EF4-FFF2-40B4-BE49-F238E27FC236}">
                <a16:creationId xmlns:a16="http://schemas.microsoft.com/office/drawing/2014/main" id="{50E53A68-D406-4CD2-9A84-0730F6A7EC9D}"/>
              </a:ext>
            </a:extLst>
          </p:cNvPr>
          <p:cNvSpPr>
            <a:spLocks noGrp="1"/>
          </p:cNvSpPr>
          <p:nvPr>
            <p:ph type="sldNum" sz="quarter" idx="16"/>
          </p:nvPr>
        </p:nvSpPr>
        <p:spPr/>
        <p:txBody>
          <a:bodyPr/>
          <a:lstStyle/>
          <a:p>
            <a:fld id="{64F67F80-C6C5-4152-AE4F-047697E5A1AA}" type="slidenum">
              <a:rPr lang="da-DK" smtClean="0"/>
              <a:pPr/>
              <a:t>‹nr.›</a:t>
            </a:fld>
            <a:endParaRPr lang="da-DK" dirty="0"/>
          </a:p>
        </p:txBody>
      </p:sp>
      <p:sp>
        <p:nvSpPr>
          <p:cNvPr id="11" name="Tekstfelt 10">
            <a:extLst>
              <a:ext uri="{FF2B5EF4-FFF2-40B4-BE49-F238E27FC236}">
                <a16:creationId xmlns:a16="http://schemas.microsoft.com/office/drawing/2014/main" id="{647EDABB-1D0A-4FE0-A5E8-7831E91A78D8}"/>
              </a:ext>
            </a:extLst>
          </p:cNvPr>
          <p:cNvSpPr txBox="1"/>
          <p:nvPr userDrawn="1"/>
        </p:nvSpPr>
        <p:spPr>
          <a:xfrm>
            <a:off x="5506227" y="1609311"/>
            <a:ext cx="2266173" cy="872803"/>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Baggrundsbillede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under ”Indsæt billede fra”, klikkes på Fil.</a:t>
            </a:r>
            <a:br>
              <a:rPr lang="da-DK" sz="800" dirty="0">
                <a:latin typeface="Aleo" panose="00000500000000000000" pitchFamily="2" charset="0"/>
              </a:rPr>
            </a:br>
            <a:r>
              <a:rPr lang="da-DK" sz="800" dirty="0">
                <a:latin typeface="Aleo" panose="00000500000000000000" pitchFamily="2" charset="0"/>
              </a:rPr>
              <a:t>Udvælg derefter det ønskede billede.</a:t>
            </a:r>
          </a:p>
        </p:txBody>
      </p:sp>
    </p:spTree>
    <p:extLst>
      <p:ext uri="{BB962C8B-B14F-4D97-AF65-F5344CB8AC3E}">
        <p14:creationId xmlns:p14="http://schemas.microsoft.com/office/powerpoint/2010/main" val="41588507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yout_1_Til tryk">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23D1CD7-DB5E-4612-BB84-FE1CB6B5F355}"/>
              </a:ext>
            </a:extLst>
          </p:cNvPr>
          <p:cNvGraphicFramePr>
            <a:graphicFrameLocks noChangeAspect="1"/>
          </p:cNvGraphicFramePr>
          <p:nvPr userDrawn="1">
            <p:custDataLst>
              <p:tags r:id="rId1"/>
            </p:custDataLst>
            <p:extLst>
              <p:ext uri="{D42A27DB-BD31-4B8C-83A1-F6EECF244321}">
                <p14:modId xmlns:p14="http://schemas.microsoft.com/office/powerpoint/2010/main" val="3951323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Pladsholder til tekst 7" descr="overskrift">
            <a:extLst>
              <a:ext uri="{FF2B5EF4-FFF2-40B4-BE49-F238E27FC236}">
                <a16:creationId xmlns:a16="http://schemas.microsoft.com/office/drawing/2014/main" id="{487C27A3-6467-4E1E-B8C7-29866C37244B}"/>
              </a:ext>
            </a:extLst>
          </p:cNvPr>
          <p:cNvSpPr>
            <a:spLocks noGrp="1"/>
          </p:cNvSpPr>
          <p:nvPr>
            <p:ph type="body" sz="quarter" idx="13" hasCustomPrompt="1"/>
          </p:nvPr>
        </p:nvSpPr>
        <p:spPr>
          <a:xfrm>
            <a:off x="452438" y="3492500"/>
            <a:ext cx="3095626" cy="260350"/>
          </a:xfrm>
        </p:spPr>
        <p:txBody>
          <a:bodyPr>
            <a:noAutofit/>
          </a:bodyPr>
          <a:lstStyle>
            <a:lvl1pPr marL="0" indent="0">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Overskrift</a:t>
            </a:r>
          </a:p>
        </p:txBody>
      </p:sp>
      <p:sp>
        <p:nvSpPr>
          <p:cNvPr id="10" name="Pladsholder til tekst 9" descr="tekst">
            <a:extLst>
              <a:ext uri="{FF2B5EF4-FFF2-40B4-BE49-F238E27FC236}">
                <a16:creationId xmlns:a16="http://schemas.microsoft.com/office/drawing/2014/main" id="{E570CBA0-7BF8-4407-8E27-9942198B76CC}"/>
              </a:ext>
            </a:extLst>
          </p:cNvPr>
          <p:cNvSpPr>
            <a:spLocks noGrp="1"/>
          </p:cNvSpPr>
          <p:nvPr>
            <p:ph type="body" sz="quarter" idx="14" hasCustomPrompt="1"/>
          </p:nvPr>
        </p:nvSpPr>
        <p:spPr>
          <a:xfrm>
            <a:off x="452438" y="3789363"/>
            <a:ext cx="4427537" cy="3136900"/>
          </a:xfrm>
        </p:spPr>
        <p:txBody>
          <a:bodyPr numCol="2" spcCol="180000"/>
          <a:lstStyle>
            <a:lvl1pPr marL="0" indent="0">
              <a:buNone/>
              <a:defRPr>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Tekst i to spalter</a:t>
            </a:r>
          </a:p>
        </p:txBody>
      </p:sp>
      <p:sp>
        <p:nvSpPr>
          <p:cNvPr id="12" name="Pladsholder til billede 11">
            <a:extLst>
              <a:ext uri="{FF2B5EF4-FFF2-40B4-BE49-F238E27FC236}">
                <a16:creationId xmlns:a16="http://schemas.microsoft.com/office/drawing/2014/main" id="{05F270A5-9FF3-4836-A8B6-792D32128202}"/>
              </a:ext>
            </a:extLst>
          </p:cNvPr>
          <p:cNvSpPr>
            <a:spLocks noGrp="1"/>
          </p:cNvSpPr>
          <p:nvPr>
            <p:ph type="pic" sz="quarter" idx="15"/>
          </p:nvPr>
        </p:nvSpPr>
        <p:spPr>
          <a:xfrm>
            <a:off x="452438" y="458788"/>
            <a:ext cx="4422774" cy="2573337"/>
          </a:xfrm>
        </p:spPr>
        <p:txBody>
          <a:bodyPr/>
          <a:lstStyle>
            <a:lvl1pPr marL="0" indent="0">
              <a:buNone/>
              <a:defRPr/>
            </a:lvl1pPr>
          </a:lstStyle>
          <a:p>
            <a:endParaRPr lang="da-DK" dirty="0"/>
          </a:p>
        </p:txBody>
      </p:sp>
      <p:sp>
        <p:nvSpPr>
          <p:cNvPr id="14" name="Pladsholder til tekst 13" descr="billede tekst">
            <a:extLst>
              <a:ext uri="{FF2B5EF4-FFF2-40B4-BE49-F238E27FC236}">
                <a16:creationId xmlns:a16="http://schemas.microsoft.com/office/drawing/2014/main" id="{6920F11A-7E3B-474E-9CE9-D746C0D7939F}"/>
              </a:ext>
            </a:extLst>
          </p:cNvPr>
          <p:cNvSpPr>
            <a:spLocks noGrp="1"/>
          </p:cNvSpPr>
          <p:nvPr>
            <p:ph type="body" sz="quarter" idx="16" hasCustomPrompt="1"/>
          </p:nvPr>
        </p:nvSpPr>
        <p:spPr>
          <a:xfrm>
            <a:off x="452438" y="3076575"/>
            <a:ext cx="2665412" cy="252413"/>
          </a:xfrm>
        </p:spPr>
        <p:txBody>
          <a:bodyPr>
            <a:normAutofit/>
          </a:bodyPr>
          <a:lstStyle>
            <a:lvl1pPr marL="0" indent="0">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Billedtekst</a:t>
            </a:r>
          </a:p>
        </p:txBody>
      </p:sp>
      <p:sp>
        <p:nvSpPr>
          <p:cNvPr id="2" name="Pladsholder til sidefod 1">
            <a:extLst>
              <a:ext uri="{FF2B5EF4-FFF2-40B4-BE49-F238E27FC236}">
                <a16:creationId xmlns:a16="http://schemas.microsoft.com/office/drawing/2014/main" id="{AF612C24-9A68-4B44-88B5-FF683D6F2DF5}"/>
              </a:ext>
            </a:extLst>
          </p:cNvPr>
          <p:cNvSpPr>
            <a:spLocks noGrp="1"/>
          </p:cNvSpPr>
          <p:nvPr>
            <p:ph type="ftr" sz="quarter" idx="17"/>
          </p:nvPr>
        </p:nvSpPr>
        <p:spPr/>
        <p:txBody>
          <a:bodyPr/>
          <a:lstStyle/>
          <a:p>
            <a:r>
              <a:rPr lang="da-DK"/>
              <a:t>Dokumenttitel</a:t>
            </a:r>
            <a:endParaRPr lang="da-DK" dirty="0"/>
          </a:p>
        </p:txBody>
      </p:sp>
      <p:sp>
        <p:nvSpPr>
          <p:cNvPr id="7" name="Pladsholder til slidenummer 6" descr="sidetal">
            <a:extLst>
              <a:ext uri="{FF2B5EF4-FFF2-40B4-BE49-F238E27FC236}">
                <a16:creationId xmlns:a16="http://schemas.microsoft.com/office/drawing/2014/main" id="{D137EDEF-3FBF-431D-9D12-1C1EBDE5F6B9}"/>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869081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yout_2_Til tryk">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C23D1CD7-DB5E-4612-BB84-FE1CB6B5F355}"/>
              </a:ext>
            </a:extLst>
          </p:cNvPr>
          <p:cNvGraphicFramePr>
            <a:graphicFrameLocks noChangeAspect="1"/>
          </p:cNvGraphicFramePr>
          <p:nvPr userDrawn="1">
            <p:custDataLst>
              <p:tags r:id="rId1"/>
            </p:custDataLst>
            <p:extLst>
              <p:ext uri="{D42A27DB-BD31-4B8C-83A1-F6EECF244321}">
                <p14:modId xmlns:p14="http://schemas.microsoft.com/office/powerpoint/2010/main" val="18041592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6" name="Objekt 5" hidden="1">
                        <a:extLst>
                          <a:ext uri="{FF2B5EF4-FFF2-40B4-BE49-F238E27FC236}">
                            <a16:creationId xmlns:a16="http://schemas.microsoft.com/office/drawing/2014/main" id="{C23D1CD7-DB5E-4612-BB84-FE1CB6B5F3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Pladsholder til tekst 7" descr="overskrift">
            <a:extLst>
              <a:ext uri="{FF2B5EF4-FFF2-40B4-BE49-F238E27FC236}">
                <a16:creationId xmlns:a16="http://schemas.microsoft.com/office/drawing/2014/main" id="{487C27A3-6467-4E1E-B8C7-29866C37244B}"/>
              </a:ext>
            </a:extLst>
          </p:cNvPr>
          <p:cNvSpPr>
            <a:spLocks noGrp="1"/>
          </p:cNvSpPr>
          <p:nvPr>
            <p:ph type="body" sz="quarter" idx="13" hasCustomPrompt="1"/>
          </p:nvPr>
        </p:nvSpPr>
        <p:spPr>
          <a:xfrm>
            <a:off x="452438" y="463550"/>
            <a:ext cx="3095626" cy="260350"/>
          </a:xfrm>
        </p:spPr>
        <p:txBody>
          <a:bodyPr>
            <a:noAutofit/>
          </a:bodyPr>
          <a:lstStyle>
            <a:lvl1pPr marL="0" indent="0">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Overskrift</a:t>
            </a:r>
          </a:p>
        </p:txBody>
      </p:sp>
      <p:sp>
        <p:nvSpPr>
          <p:cNvPr id="10" name="Pladsholder til tekst 9" descr="tekst">
            <a:extLst>
              <a:ext uri="{FF2B5EF4-FFF2-40B4-BE49-F238E27FC236}">
                <a16:creationId xmlns:a16="http://schemas.microsoft.com/office/drawing/2014/main" id="{E570CBA0-7BF8-4407-8E27-9942198B76CC}"/>
              </a:ext>
            </a:extLst>
          </p:cNvPr>
          <p:cNvSpPr>
            <a:spLocks noGrp="1"/>
          </p:cNvSpPr>
          <p:nvPr>
            <p:ph type="body" sz="quarter" idx="14" hasCustomPrompt="1"/>
          </p:nvPr>
        </p:nvSpPr>
        <p:spPr>
          <a:xfrm>
            <a:off x="452438" y="760413"/>
            <a:ext cx="4427537" cy="3136900"/>
          </a:xfrm>
        </p:spPr>
        <p:txBody>
          <a:bodyPr numCol="2" spcCol="180000"/>
          <a:lstStyle>
            <a:lvl1pPr marL="0" indent="0">
              <a:buNone/>
              <a:defRPr>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Tekst i to spalter</a:t>
            </a:r>
          </a:p>
        </p:txBody>
      </p:sp>
      <p:sp>
        <p:nvSpPr>
          <p:cNvPr id="12" name="Pladsholder til billede 11">
            <a:extLst>
              <a:ext uri="{FF2B5EF4-FFF2-40B4-BE49-F238E27FC236}">
                <a16:creationId xmlns:a16="http://schemas.microsoft.com/office/drawing/2014/main" id="{05F270A5-9FF3-4836-A8B6-792D32128202}"/>
              </a:ext>
            </a:extLst>
          </p:cNvPr>
          <p:cNvSpPr>
            <a:spLocks noGrp="1"/>
          </p:cNvSpPr>
          <p:nvPr>
            <p:ph type="pic" sz="quarter" idx="15"/>
          </p:nvPr>
        </p:nvSpPr>
        <p:spPr>
          <a:xfrm>
            <a:off x="452438" y="4106863"/>
            <a:ext cx="4422774" cy="2573337"/>
          </a:xfrm>
        </p:spPr>
        <p:txBody>
          <a:bodyPr/>
          <a:lstStyle>
            <a:lvl1pPr marL="0" indent="0">
              <a:buNone/>
              <a:defRPr/>
            </a:lvl1pPr>
          </a:lstStyle>
          <a:p>
            <a:endParaRPr lang="da-DK" dirty="0"/>
          </a:p>
        </p:txBody>
      </p:sp>
      <p:sp>
        <p:nvSpPr>
          <p:cNvPr id="14" name="Pladsholder til tekst 13" descr="billede tekst">
            <a:extLst>
              <a:ext uri="{FF2B5EF4-FFF2-40B4-BE49-F238E27FC236}">
                <a16:creationId xmlns:a16="http://schemas.microsoft.com/office/drawing/2014/main" id="{6920F11A-7E3B-474E-9CE9-D746C0D7939F}"/>
              </a:ext>
            </a:extLst>
          </p:cNvPr>
          <p:cNvSpPr>
            <a:spLocks noGrp="1"/>
          </p:cNvSpPr>
          <p:nvPr>
            <p:ph type="body" sz="quarter" idx="16" hasCustomPrompt="1"/>
          </p:nvPr>
        </p:nvSpPr>
        <p:spPr>
          <a:xfrm>
            <a:off x="452438" y="6724650"/>
            <a:ext cx="2665412" cy="252413"/>
          </a:xfrm>
        </p:spPr>
        <p:txBody>
          <a:bodyPr>
            <a:normAutofit/>
          </a:bodyPr>
          <a:lstStyle>
            <a:lvl1pPr marL="0" indent="0">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Billedtekst</a:t>
            </a:r>
          </a:p>
        </p:txBody>
      </p:sp>
      <p:sp>
        <p:nvSpPr>
          <p:cNvPr id="2" name="Pladsholder til sidefod 1">
            <a:extLst>
              <a:ext uri="{FF2B5EF4-FFF2-40B4-BE49-F238E27FC236}">
                <a16:creationId xmlns:a16="http://schemas.microsoft.com/office/drawing/2014/main" id="{60663A37-D07E-42BD-B62E-2E44955F8F56}"/>
              </a:ext>
            </a:extLst>
          </p:cNvPr>
          <p:cNvSpPr>
            <a:spLocks noGrp="1"/>
          </p:cNvSpPr>
          <p:nvPr>
            <p:ph type="ftr" sz="quarter" idx="17"/>
          </p:nvPr>
        </p:nvSpPr>
        <p:spPr/>
        <p:txBody>
          <a:bodyPr/>
          <a:lstStyle/>
          <a:p>
            <a:r>
              <a:rPr lang="da-DK"/>
              <a:t>Dokumenttitel</a:t>
            </a:r>
            <a:endParaRPr lang="da-DK" dirty="0"/>
          </a:p>
        </p:txBody>
      </p:sp>
      <p:sp>
        <p:nvSpPr>
          <p:cNvPr id="7" name="Pladsholder til slidenummer 6" descr="sidetal">
            <a:extLst>
              <a:ext uri="{FF2B5EF4-FFF2-40B4-BE49-F238E27FC236}">
                <a16:creationId xmlns:a16="http://schemas.microsoft.com/office/drawing/2014/main" id="{A30FE740-6457-4361-B9E7-8E1A8CD0E306}"/>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22739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yout_3_Til tryk">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39468761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Overskrift">
            <a:extLst>
              <a:ext uri="{FF2B5EF4-FFF2-40B4-BE49-F238E27FC236}">
                <a16:creationId xmlns:a16="http://schemas.microsoft.com/office/drawing/2014/main" id="{78CC1397-58CE-4798-9640-6E5B06067B96}"/>
              </a:ext>
            </a:extLst>
          </p:cNvPr>
          <p:cNvSpPr>
            <a:spLocks noGrp="1"/>
          </p:cNvSpPr>
          <p:nvPr>
            <p:ph type="title" hasCustomPrompt="1"/>
          </p:nvPr>
        </p:nvSpPr>
        <p:spPr>
          <a:xfrm>
            <a:off x="455613" y="454027"/>
            <a:ext cx="4410239" cy="436561"/>
          </a:xfrm>
        </p:spPr>
        <p:txBody>
          <a:bodyPr vert="horz"/>
          <a:lstStyle>
            <a:lvl1pPr>
              <a:defRPr sz="2200">
                <a:latin typeface="+mn-lt"/>
              </a:defRPr>
            </a:lvl1pPr>
          </a:lstStyle>
          <a:p>
            <a:r>
              <a:rPr lang="da-DK" dirty="0"/>
              <a:t>Overskrift</a:t>
            </a:r>
          </a:p>
        </p:txBody>
      </p:sp>
      <p:sp>
        <p:nvSpPr>
          <p:cNvPr id="12" name="Pladsholder til tekst 11" descr="underoverskrift">
            <a:extLst>
              <a:ext uri="{FF2B5EF4-FFF2-40B4-BE49-F238E27FC236}">
                <a16:creationId xmlns:a16="http://schemas.microsoft.com/office/drawing/2014/main" id="{08A2598C-40FA-455D-8C92-C76B3FF9D6BC}"/>
              </a:ext>
            </a:extLst>
          </p:cNvPr>
          <p:cNvSpPr>
            <a:spLocks noGrp="1"/>
          </p:cNvSpPr>
          <p:nvPr>
            <p:ph type="body" sz="quarter" idx="13" hasCustomPrompt="1"/>
          </p:nvPr>
        </p:nvSpPr>
        <p:spPr>
          <a:xfrm>
            <a:off x="455613" y="962018"/>
            <a:ext cx="4415292" cy="369895"/>
          </a:xfrm>
        </p:spPr>
        <p:txBody>
          <a:bodyPr>
            <a:normAutofit/>
          </a:bodyPr>
          <a:lstStyle>
            <a:lvl1pPr marL="0" indent="0">
              <a:lnSpc>
                <a:spcPts val="1400"/>
              </a:lnSpc>
              <a:spcBef>
                <a:spcPts val="0"/>
              </a:spcBef>
              <a:buNone/>
              <a:defRPr sz="1000">
                <a:latin typeface="+mn-lt"/>
              </a:defRPr>
            </a:lvl1pPr>
          </a:lstStyle>
          <a:p>
            <a:pPr lvl="0"/>
            <a:r>
              <a:rPr lang="da-DK" dirty="0"/>
              <a:t>Underoverskrift</a:t>
            </a:r>
          </a:p>
        </p:txBody>
      </p:sp>
      <p:sp>
        <p:nvSpPr>
          <p:cNvPr id="14" name="Pladsholder til tekst 13" descr="tekst">
            <a:extLst>
              <a:ext uri="{FF2B5EF4-FFF2-40B4-BE49-F238E27FC236}">
                <a16:creationId xmlns:a16="http://schemas.microsoft.com/office/drawing/2014/main" id="{2EDCA024-F74B-4BB6-B1CD-FC6E58FAF88D}"/>
              </a:ext>
            </a:extLst>
          </p:cNvPr>
          <p:cNvSpPr>
            <a:spLocks noGrp="1"/>
          </p:cNvSpPr>
          <p:nvPr>
            <p:ph type="body" sz="quarter" idx="14"/>
          </p:nvPr>
        </p:nvSpPr>
        <p:spPr>
          <a:xfrm>
            <a:off x="455613" y="1341438"/>
            <a:ext cx="4420036" cy="1544637"/>
          </a:xfrm>
        </p:spPr>
        <p:txBody>
          <a:bodyPr>
            <a:normAutofit/>
          </a:bodyPr>
          <a:lstStyle>
            <a:lvl1pPr marL="0" indent="0">
              <a:lnSpc>
                <a:spcPts val="2200"/>
              </a:lnSpc>
              <a:spcBef>
                <a:spcPts val="0"/>
              </a:spcBef>
              <a:buNone/>
              <a:defRPr sz="1400">
                <a:latin typeface="Aleo" panose="00000500000000000000" pitchFamily="2" charset="0"/>
              </a:defRPr>
            </a:lvl1pPr>
          </a:lstStyle>
          <a:p>
            <a:pPr lvl="0"/>
            <a:r>
              <a:rPr lang="da-DK" dirty="0"/>
              <a:t>Klik for at redigere teksttypografierne i masteren</a:t>
            </a:r>
          </a:p>
        </p:txBody>
      </p:sp>
      <p:sp>
        <p:nvSpPr>
          <p:cNvPr id="16" name="Pladsholder til tekst 15" descr="underoverskrift">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3341688"/>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17" name="Pladsholder til tekst 13" descr="tekst">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3786978"/>
            <a:ext cx="4420036" cy="3130129"/>
          </a:xfrm>
        </p:spPr>
        <p:txBody>
          <a:bodyPr numCol="2"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2 spalter</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6" name="Pladsholder til sidefod 5">
            <a:extLst>
              <a:ext uri="{FF2B5EF4-FFF2-40B4-BE49-F238E27FC236}">
                <a16:creationId xmlns:a16="http://schemas.microsoft.com/office/drawing/2014/main" id="{2B8A496D-82A3-4396-AE63-E88CD1179B67}"/>
              </a:ext>
            </a:extLst>
          </p:cNvPr>
          <p:cNvSpPr>
            <a:spLocks noGrp="1"/>
          </p:cNvSpPr>
          <p:nvPr>
            <p:ph type="ftr" sz="quarter" idx="17"/>
          </p:nvPr>
        </p:nvSpPr>
        <p:spPr/>
        <p:txBody>
          <a:bodyPr/>
          <a:lstStyle/>
          <a:p>
            <a:r>
              <a:rPr lang="da-DK"/>
              <a:t>Dokumenttitel</a:t>
            </a:r>
            <a:endParaRPr lang="da-DK" dirty="0"/>
          </a:p>
        </p:txBody>
      </p:sp>
      <p:sp>
        <p:nvSpPr>
          <p:cNvPr id="8" name="Pladsholder til slidenummer 7" descr="sidetal">
            <a:extLst>
              <a:ext uri="{FF2B5EF4-FFF2-40B4-BE49-F238E27FC236}">
                <a16:creationId xmlns:a16="http://schemas.microsoft.com/office/drawing/2014/main" id="{2A4439CD-6602-4E36-A8F5-FF13537231E7}"/>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13462710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yout_4_Tekst i 2 spalter_Til tryk">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33987245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8BBE0325-5FBA-4282-8948-CE7D04EC59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Pladsholder til tekst 15" descr="overskrift">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455613"/>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17" name="Pladsholder til tekst 13" descr="tekst">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900903"/>
            <a:ext cx="4420036" cy="6016204"/>
          </a:xfrm>
        </p:spPr>
        <p:txBody>
          <a:bodyPr numCol="2"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2 spalter</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2" name="Pladsholder til sidefod 1">
            <a:extLst>
              <a:ext uri="{FF2B5EF4-FFF2-40B4-BE49-F238E27FC236}">
                <a16:creationId xmlns:a16="http://schemas.microsoft.com/office/drawing/2014/main" id="{186A3235-593C-4097-B484-487C3F7A1015}"/>
              </a:ext>
            </a:extLst>
          </p:cNvPr>
          <p:cNvSpPr>
            <a:spLocks noGrp="1"/>
          </p:cNvSpPr>
          <p:nvPr>
            <p:ph type="ftr" sz="quarter" idx="17"/>
          </p:nvPr>
        </p:nvSpPr>
        <p:spPr/>
        <p:txBody>
          <a:bodyPr/>
          <a:lstStyle/>
          <a:p>
            <a:r>
              <a:rPr lang="da-DK"/>
              <a:t>Dokumenttitel</a:t>
            </a:r>
            <a:endParaRPr lang="da-DK" dirty="0"/>
          </a:p>
        </p:txBody>
      </p:sp>
      <p:sp>
        <p:nvSpPr>
          <p:cNvPr id="6" name="Pladsholder til slidenummer 5" descr="sidetal">
            <a:extLst>
              <a:ext uri="{FF2B5EF4-FFF2-40B4-BE49-F238E27FC236}">
                <a16:creationId xmlns:a16="http://schemas.microsoft.com/office/drawing/2014/main" id="{65648868-DD56-441C-BD43-F71EB6E7B6BC}"/>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9512007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yout_5_Tekst i en spalte_Til tryk">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BBE0325-5FBA-4282-8948-CE7D04EC599C}"/>
              </a:ext>
            </a:extLst>
          </p:cNvPr>
          <p:cNvGraphicFramePr>
            <a:graphicFrameLocks noChangeAspect="1"/>
          </p:cNvGraphicFramePr>
          <p:nvPr userDrawn="1">
            <p:custDataLst>
              <p:tags r:id="rId1"/>
            </p:custDataLst>
            <p:extLst>
              <p:ext uri="{D42A27DB-BD31-4B8C-83A1-F6EECF244321}">
                <p14:modId xmlns:p14="http://schemas.microsoft.com/office/powerpoint/2010/main" val="36864170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8BBE0325-5FBA-4282-8948-CE7D04EC59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Pladsholder til tekst 15">
            <a:extLst>
              <a:ext uri="{FF2B5EF4-FFF2-40B4-BE49-F238E27FC236}">
                <a16:creationId xmlns:a16="http://schemas.microsoft.com/office/drawing/2014/main" id="{8151B983-53BD-4AD1-BD29-C03E00BAB987}"/>
              </a:ext>
            </a:extLst>
          </p:cNvPr>
          <p:cNvSpPr>
            <a:spLocks noGrp="1"/>
          </p:cNvSpPr>
          <p:nvPr>
            <p:ph type="body" sz="quarter" idx="15"/>
          </p:nvPr>
        </p:nvSpPr>
        <p:spPr>
          <a:xfrm>
            <a:off x="455613" y="455613"/>
            <a:ext cx="4415292" cy="433387"/>
          </a:xfrm>
        </p:spPr>
        <p:txBody>
          <a:bodyPr>
            <a:normAutofit/>
          </a:bodyPr>
          <a:lstStyle>
            <a:lvl1pPr marL="0" indent="0">
              <a:lnSpc>
                <a:spcPts val="1400"/>
              </a:lnSpc>
              <a:spcBef>
                <a:spcPts val="0"/>
              </a:spcBef>
              <a:buNone/>
              <a:defRPr sz="1200"/>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17" name="Pladsholder til tekst 13">
            <a:extLst>
              <a:ext uri="{FF2B5EF4-FFF2-40B4-BE49-F238E27FC236}">
                <a16:creationId xmlns:a16="http://schemas.microsoft.com/office/drawing/2014/main" id="{72C965DF-287C-4D08-A75D-12D9A452B924}"/>
              </a:ext>
            </a:extLst>
          </p:cNvPr>
          <p:cNvSpPr>
            <a:spLocks noGrp="1"/>
          </p:cNvSpPr>
          <p:nvPr>
            <p:ph type="body" sz="quarter" idx="16" hasCustomPrompt="1"/>
          </p:nvPr>
        </p:nvSpPr>
        <p:spPr>
          <a:xfrm>
            <a:off x="455613" y="900903"/>
            <a:ext cx="4420036" cy="6016204"/>
          </a:xfrm>
        </p:spPr>
        <p:txBody>
          <a:bodyPr numCol="1" spcCol="180000">
            <a:normAutofit/>
          </a:bodyPr>
          <a:lstStyle>
            <a:lvl1pPr marL="0" indent="0">
              <a:lnSpc>
                <a:spcPts val="1400"/>
              </a:lnSpc>
              <a:spcBef>
                <a:spcPts val="0"/>
              </a:spcBef>
              <a:buNone/>
              <a:defRPr sz="1100">
                <a:latin typeface="Aleo" panose="00000500000000000000" pitchFamily="2" charset="0"/>
              </a:defRPr>
            </a:lvl1pPr>
          </a:lstStyle>
          <a:p>
            <a:pPr lvl="0"/>
            <a:r>
              <a:rPr lang="da-DK" dirty="0"/>
              <a:t>Tekst i en spalte</a:t>
            </a:r>
          </a:p>
        </p:txBody>
      </p:sp>
      <p:sp>
        <p:nvSpPr>
          <p:cNvPr id="11" name="Tekstfelt 10">
            <a:extLst>
              <a:ext uri="{FF2B5EF4-FFF2-40B4-BE49-F238E27FC236}">
                <a16:creationId xmlns:a16="http://schemas.microsoft.com/office/drawing/2014/main" id="{33FF3A2F-F500-437A-9C22-C3D3824F82FA}"/>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3" name="Billede 12">
            <a:extLst>
              <a:ext uri="{FF2B5EF4-FFF2-40B4-BE49-F238E27FC236}">
                <a16:creationId xmlns:a16="http://schemas.microsoft.com/office/drawing/2014/main" id="{FFF6467F-E3A3-416D-82CB-A76EA6D009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5" name="Billede 14">
            <a:extLst>
              <a:ext uri="{FF2B5EF4-FFF2-40B4-BE49-F238E27FC236}">
                <a16:creationId xmlns:a16="http://schemas.microsoft.com/office/drawing/2014/main" id="{B0E5B85D-7EA8-4433-81B8-A7C5320FF9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2" name="Pladsholder til sidefod 1">
            <a:extLst>
              <a:ext uri="{FF2B5EF4-FFF2-40B4-BE49-F238E27FC236}">
                <a16:creationId xmlns:a16="http://schemas.microsoft.com/office/drawing/2014/main" id="{9BDDF4B2-34ED-4764-9FF0-DC5358B10F2F}"/>
              </a:ext>
            </a:extLst>
          </p:cNvPr>
          <p:cNvSpPr>
            <a:spLocks noGrp="1"/>
          </p:cNvSpPr>
          <p:nvPr>
            <p:ph type="ftr" sz="quarter" idx="17"/>
          </p:nvPr>
        </p:nvSpPr>
        <p:spPr/>
        <p:txBody>
          <a:bodyPr/>
          <a:lstStyle/>
          <a:p>
            <a:r>
              <a:rPr lang="da-DK"/>
              <a:t>Dokumenttitel</a:t>
            </a:r>
            <a:endParaRPr lang="da-DK" dirty="0"/>
          </a:p>
        </p:txBody>
      </p:sp>
      <p:sp>
        <p:nvSpPr>
          <p:cNvPr id="6" name="Pladsholder til slidenummer 5">
            <a:extLst>
              <a:ext uri="{FF2B5EF4-FFF2-40B4-BE49-F238E27FC236}">
                <a16:creationId xmlns:a16="http://schemas.microsoft.com/office/drawing/2014/main" id="{FD6006A8-FD0D-4E97-B411-5D7B65BB1E4B}"/>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1844480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_6_Til tryk">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588F01FA-D2FA-4929-BDC2-F7531EF0653E}"/>
              </a:ext>
            </a:extLst>
          </p:cNvPr>
          <p:cNvGraphicFramePr>
            <a:graphicFrameLocks noChangeAspect="1"/>
          </p:cNvGraphicFramePr>
          <p:nvPr userDrawn="1">
            <p:custDataLst>
              <p:tags r:id="rId1"/>
            </p:custDataLst>
            <p:extLst>
              <p:ext uri="{D42A27DB-BD31-4B8C-83A1-F6EECF244321}">
                <p14:modId xmlns:p14="http://schemas.microsoft.com/office/powerpoint/2010/main" val="38375664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tekst">
            <a:extLst>
              <a:ext uri="{FF2B5EF4-FFF2-40B4-BE49-F238E27FC236}">
                <a16:creationId xmlns:a16="http://schemas.microsoft.com/office/drawing/2014/main" id="{55466EFF-7AD8-4FF9-A3BF-C2D7005447FA}"/>
              </a:ext>
            </a:extLst>
          </p:cNvPr>
          <p:cNvSpPr>
            <a:spLocks noGrp="1"/>
          </p:cNvSpPr>
          <p:nvPr>
            <p:ph type="title" hasCustomPrompt="1"/>
          </p:nvPr>
        </p:nvSpPr>
        <p:spPr>
          <a:xfrm>
            <a:off x="455613" y="454026"/>
            <a:ext cx="4420458" cy="1997074"/>
          </a:xfrm>
        </p:spPr>
        <p:txBody>
          <a:bodyPr vert="horz"/>
          <a:lstStyle>
            <a:lvl1pPr>
              <a:lnSpc>
                <a:spcPts val="2600"/>
              </a:lnSpc>
              <a:defRPr sz="1800" i="1">
                <a:latin typeface="Montserrat Medium" panose="00000600000000000000" pitchFamily="2" charset="0"/>
              </a:defRPr>
            </a:lvl1pPr>
          </a:lstStyle>
          <a:p>
            <a:r>
              <a:rPr lang="da-DK" dirty="0"/>
              <a:t>Skriv titel eller citat</a:t>
            </a:r>
          </a:p>
        </p:txBody>
      </p:sp>
      <p:sp>
        <p:nvSpPr>
          <p:cNvPr id="15" name="Pladsholder til tekst 14" descr="underoverskrift">
            <a:extLst>
              <a:ext uri="{FF2B5EF4-FFF2-40B4-BE49-F238E27FC236}">
                <a16:creationId xmlns:a16="http://schemas.microsoft.com/office/drawing/2014/main" id="{572FD75F-B6F5-499F-B8FB-5C5C6DC1D75C}"/>
              </a:ext>
            </a:extLst>
          </p:cNvPr>
          <p:cNvSpPr>
            <a:spLocks noGrp="1"/>
          </p:cNvSpPr>
          <p:nvPr>
            <p:ph type="body" sz="quarter" idx="13" hasCustomPrompt="1"/>
          </p:nvPr>
        </p:nvSpPr>
        <p:spPr>
          <a:xfrm>
            <a:off x="455613" y="2771775"/>
            <a:ext cx="2205458" cy="565150"/>
          </a:xfrm>
        </p:spPr>
        <p:txBody>
          <a:bodyPr>
            <a:normAutofit/>
          </a:bodyPr>
          <a:lstStyle>
            <a:lvl1pPr marL="0" indent="0">
              <a:lnSpc>
                <a:spcPts val="1400"/>
              </a:lnSpc>
              <a:buNone/>
              <a:defRPr sz="1200"/>
            </a:lvl1pPr>
          </a:lstStyle>
          <a:p>
            <a:pPr lvl="0"/>
            <a:r>
              <a:rPr lang="da-DK" dirty="0"/>
              <a:t>Underoverskrift</a:t>
            </a:r>
          </a:p>
        </p:txBody>
      </p:sp>
      <p:sp>
        <p:nvSpPr>
          <p:cNvPr id="23" name="Pladsholder til tekst 22" descr="tekst">
            <a:extLst>
              <a:ext uri="{FF2B5EF4-FFF2-40B4-BE49-F238E27FC236}">
                <a16:creationId xmlns:a16="http://schemas.microsoft.com/office/drawing/2014/main" id="{CE19CAB7-ECAA-4491-81AE-3BFE1245BBBE}"/>
              </a:ext>
            </a:extLst>
          </p:cNvPr>
          <p:cNvSpPr>
            <a:spLocks noGrp="1"/>
          </p:cNvSpPr>
          <p:nvPr>
            <p:ph type="body" sz="quarter" idx="14"/>
          </p:nvPr>
        </p:nvSpPr>
        <p:spPr>
          <a:xfrm>
            <a:off x="455613" y="3346449"/>
            <a:ext cx="2205037" cy="3330575"/>
          </a:xfrm>
        </p:spPr>
        <p:txBody>
          <a:bodyPr>
            <a:normAutofit/>
          </a:bodyPr>
          <a:lstStyle>
            <a:lvl1pPr marL="0" indent="0">
              <a:lnSpc>
                <a:spcPts val="1400"/>
              </a:lnSpc>
              <a:spcBef>
                <a:spcPts val="0"/>
              </a:spcBef>
              <a:buNone/>
              <a:defRPr sz="1100">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25" name="Pladsholder til billede 24">
            <a:extLst>
              <a:ext uri="{FF2B5EF4-FFF2-40B4-BE49-F238E27FC236}">
                <a16:creationId xmlns:a16="http://schemas.microsoft.com/office/drawing/2014/main" id="{AD9B2EB5-1FC2-4D19-8D04-1C4FCB44C5EA}"/>
              </a:ext>
            </a:extLst>
          </p:cNvPr>
          <p:cNvSpPr>
            <a:spLocks noGrp="1"/>
          </p:cNvSpPr>
          <p:nvPr>
            <p:ph type="pic" sz="quarter" idx="15"/>
          </p:nvPr>
        </p:nvSpPr>
        <p:spPr>
          <a:xfrm>
            <a:off x="3117850" y="2771775"/>
            <a:ext cx="1771650" cy="3019425"/>
          </a:xfrm>
        </p:spPr>
        <p:txBody>
          <a:bodyPr/>
          <a:lstStyle>
            <a:lvl1pPr marL="0" indent="0">
              <a:buNone/>
              <a:defRPr/>
            </a:lvl1pPr>
          </a:lstStyle>
          <a:p>
            <a:endParaRPr lang="da-DK" dirty="0"/>
          </a:p>
        </p:txBody>
      </p:sp>
      <p:sp>
        <p:nvSpPr>
          <p:cNvPr id="27" name="Pladsholder til tekst 26" descr="billede tekst">
            <a:extLst>
              <a:ext uri="{FF2B5EF4-FFF2-40B4-BE49-F238E27FC236}">
                <a16:creationId xmlns:a16="http://schemas.microsoft.com/office/drawing/2014/main" id="{08C8777B-9D05-4465-A338-E57B8F79D3A2}"/>
              </a:ext>
            </a:extLst>
          </p:cNvPr>
          <p:cNvSpPr>
            <a:spLocks noGrp="1"/>
          </p:cNvSpPr>
          <p:nvPr>
            <p:ph type="body" sz="quarter" idx="16" hasCustomPrompt="1"/>
          </p:nvPr>
        </p:nvSpPr>
        <p:spPr>
          <a:xfrm>
            <a:off x="3117850" y="5930900"/>
            <a:ext cx="1766888" cy="746125"/>
          </a:xfrm>
        </p:spPr>
        <p:txBody>
          <a:bodyPr>
            <a:normAutofit/>
          </a:bodyPr>
          <a:lstStyle>
            <a:lvl1pPr marL="0" indent="0">
              <a:lnSpc>
                <a:spcPts val="1400"/>
              </a:lnSpc>
              <a:spcBef>
                <a:spcPts val="0"/>
              </a:spcBef>
              <a:buNone/>
              <a:defRPr sz="1000">
                <a:latin typeface="Montserrat" panose="00000500000000000000" pitchFamily="2" charset="0"/>
              </a:defRPr>
            </a:lvl1pPr>
            <a:lvl2pPr marL="266365" indent="0">
              <a:buNone/>
              <a:defRPr>
                <a:latin typeface="Montserrat" panose="00000500000000000000" pitchFamily="2" charset="0"/>
              </a:defRPr>
            </a:lvl2pPr>
            <a:lvl3pPr marL="532730" indent="0">
              <a:buNone/>
              <a:defRPr>
                <a:latin typeface="Montserrat" panose="00000500000000000000" pitchFamily="2" charset="0"/>
              </a:defRPr>
            </a:lvl3pPr>
            <a:lvl4pPr marL="799095" indent="0">
              <a:buNone/>
              <a:defRPr>
                <a:latin typeface="Montserrat" panose="00000500000000000000" pitchFamily="2" charset="0"/>
              </a:defRPr>
            </a:lvl4pPr>
            <a:lvl5pPr marL="1065459" indent="0">
              <a:buNone/>
              <a:defRPr>
                <a:latin typeface="Montserrat" panose="00000500000000000000" pitchFamily="2" charset="0"/>
              </a:defRPr>
            </a:lvl5pPr>
          </a:lstStyle>
          <a:p>
            <a:pPr lvl="0"/>
            <a:r>
              <a:rPr lang="da-DK" dirty="0"/>
              <a:t>Billede tekst</a:t>
            </a:r>
          </a:p>
        </p:txBody>
      </p:sp>
      <p:sp>
        <p:nvSpPr>
          <p:cNvPr id="11" name="Tekstfelt 10">
            <a:extLst>
              <a:ext uri="{FF2B5EF4-FFF2-40B4-BE49-F238E27FC236}">
                <a16:creationId xmlns:a16="http://schemas.microsoft.com/office/drawing/2014/main" id="{BACEC15C-B5F3-4800-9C0C-0D321337878E}"/>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2" name="Billede 11">
            <a:extLst>
              <a:ext uri="{FF2B5EF4-FFF2-40B4-BE49-F238E27FC236}">
                <a16:creationId xmlns:a16="http://schemas.microsoft.com/office/drawing/2014/main" id="{5625D6EA-2C93-45FF-9DD7-49032E2AEA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3" name="Billede 12">
            <a:extLst>
              <a:ext uri="{FF2B5EF4-FFF2-40B4-BE49-F238E27FC236}">
                <a16:creationId xmlns:a16="http://schemas.microsoft.com/office/drawing/2014/main" id="{CCB9898E-7E96-49AE-B6DB-57E857C3D4E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18" name="Tekstfelt 17">
            <a:extLst>
              <a:ext uri="{FF2B5EF4-FFF2-40B4-BE49-F238E27FC236}">
                <a16:creationId xmlns:a16="http://schemas.microsoft.com/office/drawing/2014/main" id="{0F927532-91D2-46AF-BB8B-D025E85D85EF}"/>
              </a:ext>
            </a:extLst>
          </p:cNvPr>
          <p:cNvSpPr txBox="1"/>
          <p:nvPr userDrawn="1"/>
        </p:nvSpPr>
        <p:spPr>
          <a:xfrm>
            <a:off x="5506226" y="278088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9" name="Billede 18">
            <a:extLst>
              <a:ext uri="{FF2B5EF4-FFF2-40B4-BE49-F238E27FC236}">
                <a16:creationId xmlns:a16="http://schemas.microsoft.com/office/drawing/2014/main" id="{35F2E122-1133-4EB1-AEC6-054804758D0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36860" y="3312546"/>
            <a:ext cx="335584" cy="402701"/>
          </a:xfrm>
          <a:prstGeom prst="rect">
            <a:avLst/>
          </a:prstGeom>
        </p:spPr>
      </p:pic>
      <p:sp>
        <p:nvSpPr>
          <p:cNvPr id="6" name="Pladsholder til sidefod 5">
            <a:extLst>
              <a:ext uri="{FF2B5EF4-FFF2-40B4-BE49-F238E27FC236}">
                <a16:creationId xmlns:a16="http://schemas.microsoft.com/office/drawing/2014/main" id="{8D4C67D6-7802-42F8-A531-11E2FCE99891}"/>
              </a:ext>
            </a:extLst>
          </p:cNvPr>
          <p:cNvSpPr>
            <a:spLocks noGrp="1"/>
          </p:cNvSpPr>
          <p:nvPr>
            <p:ph type="ftr" sz="quarter" idx="17"/>
          </p:nvPr>
        </p:nvSpPr>
        <p:spPr/>
        <p:txBody>
          <a:bodyPr/>
          <a:lstStyle/>
          <a:p>
            <a:r>
              <a:rPr lang="da-DK"/>
              <a:t>Dokumenttitel</a:t>
            </a:r>
            <a:endParaRPr lang="da-DK" dirty="0"/>
          </a:p>
        </p:txBody>
      </p:sp>
      <p:sp>
        <p:nvSpPr>
          <p:cNvPr id="8" name="Pladsholder til slidenummer 7" descr="sidetal">
            <a:extLst>
              <a:ext uri="{FF2B5EF4-FFF2-40B4-BE49-F238E27FC236}">
                <a16:creationId xmlns:a16="http://schemas.microsoft.com/office/drawing/2014/main" id="{B4A98CB9-4E4D-4ED0-96AC-6BEA7F70DF85}"/>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308499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yout_7_Til tryk">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3F1096C-ADDE-415E-8369-54D689E5EBFC}"/>
              </a:ext>
            </a:extLst>
          </p:cNvPr>
          <p:cNvGraphicFramePr>
            <a:graphicFrameLocks noChangeAspect="1"/>
          </p:cNvGraphicFramePr>
          <p:nvPr userDrawn="1">
            <p:custDataLst>
              <p:tags r:id="rId1"/>
            </p:custDataLst>
            <p:extLst>
              <p:ext uri="{D42A27DB-BD31-4B8C-83A1-F6EECF244321}">
                <p14:modId xmlns:p14="http://schemas.microsoft.com/office/powerpoint/2010/main" val="89550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Pladsholder til billede 7">
            <a:extLst>
              <a:ext uri="{FF2B5EF4-FFF2-40B4-BE49-F238E27FC236}">
                <a16:creationId xmlns:a16="http://schemas.microsoft.com/office/drawing/2014/main" id="{36CE1B84-20F1-4A82-83FD-225D3BAF5391}"/>
              </a:ext>
            </a:extLst>
          </p:cNvPr>
          <p:cNvSpPr>
            <a:spLocks noGrp="1"/>
          </p:cNvSpPr>
          <p:nvPr>
            <p:ph type="pic" sz="quarter" idx="13"/>
          </p:nvPr>
        </p:nvSpPr>
        <p:spPr>
          <a:xfrm>
            <a:off x="455613" y="452438"/>
            <a:ext cx="4432300" cy="5783262"/>
          </a:xfrm>
        </p:spPr>
        <p:txBody>
          <a:bodyPr/>
          <a:lstStyle>
            <a:lvl1pPr marL="0" indent="0">
              <a:buNone/>
              <a:defRPr/>
            </a:lvl1pPr>
          </a:lstStyle>
          <a:p>
            <a:endParaRPr lang="da-DK" dirty="0"/>
          </a:p>
        </p:txBody>
      </p:sp>
      <p:sp>
        <p:nvSpPr>
          <p:cNvPr id="9" name="Pladsholder til tekst 26" descr="billede tekst">
            <a:extLst>
              <a:ext uri="{FF2B5EF4-FFF2-40B4-BE49-F238E27FC236}">
                <a16:creationId xmlns:a16="http://schemas.microsoft.com/office/drawing/2014/main" id="{0E1BA063-9103-46BF-ABE8-32C73DD8EF60}"/>
              </a:ext>
            </a:extLst>
          </p:cNvPr>
          <p:cNvSpPr>
            <a:spLocks noGrp="1"/>
          </p:cNvSpPr>
          <p:nvPr>
            <p:ph type="body" sz="quarter" idx="16" hasCustomPrompt="1"/>
          </p:nvPr>
        </p:nvSpPr>
        <p:spPr>
          <a:xfrm>
            <a:off x="3111500" y="6238875"/>
            <a:ext cx="1766888" cy="438150"/>
          </a:xfrm>
        </p:spPr>
        <p:txBody>
          <a:bodyPr>
            <a:normAutofit/>
          </a:bodyPr>
          <a:lstStyle>
            <a:lvl1pPr marL="0" indent="0">
              <a:lnSpc>
                <a:spcPts val="1400"/>
              </a:lnSpc>
              <a:spcBef>
                <a:spcPts val="0"/>
              </a:spcBef>
              <a:buNone/>
              <a:defRPr sz="800">
                <a:latin typeface="Montserrat" panose="00000500000000000000" pitchFamily="2" charset="0"/>
              </a:defRPr>
            </a:lvl1pPr>
            <a:lvl2pPr marL="266365" indent="0">
              <a:buNone/>
              <a:defRPr>
                <a:latin typeface="Montserrat" panose="00000500000000000000" pitchFamily="2" charset="0"/>
              </a:defRPr>
            </a:lvl2pPr>
            <a:lvl3pPr marL="532730" indent="0">
              <a:buNone/>
              <a:defRPr>
                <a:latin typeface="Montserrat" panose="00000500000000000000" pitchFamily="2" charset="0"/>
              </a:defRPr>
            </a:lvl3pPr>
            <a:lvl4pPr marL="799095" indent="0">
              <a:buNone/>
              <a:defRPr>
                <a:latin typeface="Montserrat" panose="00000500000000000000" pitchFamily="2" charset="0"/>
              </a:defRPr>
            </a:lvl4pPr>
            <a:lvl5pPr marL="1065459" indent="0">
              <a:buNone/>
              <a:defRPr>
                <a:latin typeface="Montserrat" panose="00000500000000000000" pitchFamily="2" charset="0"/>
              </a:defRPr>
            </a:lvl5pPr>
          </a:lstStyle>
          <a:p>
            <a:pPr lvl="0"/>
            <a:r>
              <a:rPr lang="da-DK" dirty="0"/>
              <a:t>Billede tekst</a:t>
            </a:r>
          </a:p>
        </p:txBody>
      </p:sp>
      <p:sp>
        <p:nvSpPr>
          <p:cNvPr id="10" name="Tekstfelt 9">
            <a:extLst>
              <a:ext uri="{FF2B5EF4-FFF2-40B4-BE49-F238E27FC236}">
                <a16:creationId xmlns:a16="http://schemas.microsoft.com/office/drawing/2014/main" id="{B1598F84-E921-48F4-949E-82FF925040C0}"/>
              </a:ext>
            </a:extLst>
          </p:cNvPr>
          <p:cNvSpPr txBox="1"/>
          <p:nvPr userDrawn="1"/>
        </p:nvSpPr>
        <p:spPr>
          <a:xfrm>
            <a:off x="5506226" y="456786"/>
            <a:ext cx="2266173" cy="1052339"/>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Indsæt billede</a:t>
            </a:r>
          </a:p>
          <a:p>
            <a:pPr>
              <a:lnSpc>
                <a:spcPts val="1400"/>
              </a:lnSpc>
            </a:pPr>
            <a:r>
              <a:rPr lang="da-DK" sz="800" dirty="0">
                <a:latin typeface="Aleo" panose="00000500000000000000" pitchFamily="2" charset="0"/>
              </a:rPr>
              <a:t>Klik på ikonet og vælg det ønskede billede.</a:t>
            </a:r>
          </a:p>
          <a:p>
            <a:pPr>
              <a:lnSpc>
                <a:spcPts val="1400"/>
              </a:lnSpc>
            </a:pPr>
            <a:r>
              <a:rPr lang="da-DK" sz="800" dirty="0">
                <a:latin typeface="Aleo" panose="00000500000000000000" pitchFamily="2" charset="0"/>
              </a:rPr>
              <a:t>Efterfølgende klikker du på billedet med højre musetast, og vælger Beskær.</a:t>
            </a:r>
          </a:p>
          <a:p>
            <a:pPr>
              <a:lnSpc>
                <a:spcPts val="1400"/>
              </a:lnSpc>
            </a:pPr>
            <a:endParaRPr lang="da-DK" sz="800" dirty="0">
              <a:latin typeface="Aleo" panose="00000500000000000000" pitchFamily="2" charset="0"/>
            </a:endParaRPr>
          </a:p>
          <a:p>
            <a:pPr>
              <a:lnSpc>
                <a:spcPts val="1400"/>
              </a:lnSpc>
            </a:pPr>
            <a:r>
              <a:rPr lang="da-DK" sz="800" dirty="0">
                <a:latin typeface="Aleo" panose="00000500000000000000" pitchFamily="2" charset="0"/>
              </a:rPr>
              <a:t>Du kan nu tilpasse visningen.</a:t>
            </a:r>
          </a:p>
        </p:txBody>
      </p:sp>
      <p:pic>
        <p:nvPicPr>
          <p:cNvPr id="11" name="Billede 10">
            <a:extLst>
              <a:ext uri="{FF2B5EF4-FFF2-40B4-BE49-F238E27FC236}">
                <a16:creationId xmlns:a16="http://schemas.microsoft.com/office/drawing/2014/main" id="{6FED81D8-1722-4388-898F-296CFCDB00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36860" y="988446"/>
            <a:ext cx="335584" cy="402701"/>
          </a:xfrm>
          <a:prstGeom prst="rect">
            <a:avLst/>
          </a:prstGeom>
        </p:spPr>
      </p:pic>
      <p:sp>
        <p:nvSpPr>
          <p:cNvPr id="2" name="Pladsholder til sidefod 1">
            <a:extLst>
              <a:ext uri="{FF2B5EF4-FFF2-40B4-BE49-F238E27FC236}">
                <a16:creationId xmlns:a16="http://schemas.microsoft.com/office/drawing/2014/main" id="{8CB3757F-925F-4889-8521-6B215130181A}"/>
              </a:ext>
            </a:extLst>
          </p:cNvPr>
          <p:cNvSpPr>
            <a:spLocks noGrp="1"/>
          </p:cNvSpPr>
          <p:nvPr>
            <p:ph type="ftr" sz="quarter" idx="17"/>
          </p:nvPr>
        </p:nvSpPr>
        <p:spPr/>
        <p:txBody>
          <a:bodyPr/>
          <a:lstStyle/>
          <a:p>
            <a:r>
              <a:rPr lang="da-DK"/>
              <a:t>Dokumenttitel</a:t>
            </a:r>
            <a:endParaRPr lang="da-DK" dirty="0"/>
          </a:p>
        </p:txBody>
      </p:sp>
      <p:sp>
        <p:nvSpPr>
          <p:cNvPr id="7" name="Pladsholder til slidenummer 6" descr="sidetal">
            <a:extLst>
              <a:ext uri="{FF2B5EF4-FFF2-40B4-BE49-F238E27FC236}">
                <a16:creationId xmlns:a16="http://schemas.microsoft.com/office/drawing/2014/main" id="{DA68DF52-D07D-4C24-A55B-7888F53850B7}"/>
              </a:ext>
            </a:extLst>
          </p:cNvPr>
          <p:cNvSpPr>
            <a:spLocks noGrp="1"/>
          </p:cNvSpPr>
          <p:nvPr>
            <p:ph type="sldNum" sz="quarter" idx="18"/>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1894208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ayout_8_Til tryk">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7518A4E-1910-458C-8C58-720D2D264D96}"/>
              </a:ext>
            </a:extLst>
          </p:cNvPr>
          <p:cNvGraphicFramePr>
            <a:graphicFrameLocks noChangeAspect="1"/>
          </p:cNvGraphicFramePr>
          <p:nvPr userDrawn="1">
            <p:custDataLst>
              <p:tags r:id="rId1"/>
            </p:custDataLst>
            <p:extLst>
              <p:ext uri="{D42A27DB-BD31-4B8C-83A1-F6EECF244321}">
                <p14:modId xmlns:p14="http://schemas.microsoft.com/office/powerpoint/2010/main" val="24594372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descr="overskrift">
            <a:extLst>
              <a:ext uri="{FF2B5EF4-FFF2-40B4-BE49-F238E27FC236}">
                <a16:creationId xmlns:a16="http://schemas.microsoft.com/office/drawing/2014/main" id="{0705BF5D-AC2F-43E1-9CCD-4F280070EAAE}"/>
              </a:ext>
            </a:extLst>
          </p:cNvPr>
          <p:cNvSpPr>
            <a:spLocks noGrp="1"/>
          </p:cNvSpPr>
          <p:nvPr>
            <p:ph type="title" hasCustomPrompt="1"/>
          </p:nvPr>
        </p:nvSpPr>
        <p:spPr>
          <a:xfrm>
            <a:off x="455613" y="452439"/>
            <a:ext cx="4420458" cy="1312862"/>
          </a:xfrm>
        </p:spPr>
        <p:txBody>
          <a:bodyPr vert="horz"/>
          <a:lstStyle>
            <a:lvl1pPr>
              <a:defRPr/>
            </a:lvl1pPr>
          </a:lstStyle>
          <a:p>
            <a:r>
              <a:rPr lang="da-DK" dirty="0"/>
              <a:t>Overskrift</a:t>
            </a:r>
          </a:p>
        </p:txBody>
      </p:sp>
      <p:sp>
        <p:nvSpPr>
          <p:cNvPr id="12" name="Pladsholder til tekst 14" descr="underoverskrift">
            <a:extLst>
              <a:ext uri="{FF2B5EF4-FFF2-40B4-BE49-F238E27FC236}">
                <a16:creationId xmlns:a16="http://schemas.microsoft.com/office/drawing/2014/main" id="{44FA1D0C-3368-445A-9DC8-F3A36F1795B6}"/>
              </a:ext>
            </a:extLst>
          </p:cNvPr>
          <p:cNvSpPr>
            <a:spLocks noGrp="1"/>
          </p:cNvSpPr>
          <p:nvPr>
            <p:ph type="body" sz="quarter" idx="13" hasCustomPrompt="1"/>
          </p:nvPr>
        </p:nvSpPr>
        <p:spPr>
          <a:xfrm>
            <a:off x="455613" y="2451100"/>
            <a:ext cx="2653133" cy="565150"/>
          </a:xfrm>
        </p:spPr>
        <p:txBody>
          <a:bodyPr>
            <a:normAutofit/>
          </a:bodyPr>
          <a:lstStyle>
            <a:lvl1pPr marL="0" indent="0">
              <a:lnSpc>
                <a:spcPts val="1400"/>
              </a:lnSpc>
              <a:buNone/>
              <a:defRPr sz="1200"/>
            </a:lvl1pPr>
          </a:lstStyle>
          <a:p>
            <a:pPr lvl="0"/>
            <a:r>
              <a:rPr lang="da-DK" dirty="0"/>
              <a:t>Underoverskrift</a:t>
            </a:r>
          </a:p>
        </p:txBody>
      </p:sp>
      <p:sp>
        <p:nvSpPr>
          <p:cNvPr id="13" name="Pladsholder til tekst 22" descr="tekst">
            <a:extLst>
              <a:ext uri="{FF2B5EF4-FFF2-40B4-BE49-F238E27FC236}">
                <a16:creationId xmlns:a16="http://schemas.microsoft.com/office/drawing/2014/main" id="{E758230C-1877-4B00-924C-8F5CEA0CDBCC}"/>
              </a:ext>
            </a:extLst>
          </p:cNvPr>
          <p:cNvSpPr>
            <a:spLocks noGrp="1"/>
          </p:cNvSpPr>
          <p:nvPr>
            <p:ph type="body" sz="quarter" idx="14"/>
          </p:nvPr>
        </p:nvSpPr>
        <p:spPr>
          <a:xfrm>
            <a:off x="455613" y="3019424"/>
            <a:ext cx="2652627" cy="3651251"/>
          </a:xfrm>
        </p:spPr>
        <p:txBody>
          <a:bodyPr>
            <a:normAutofit/>
          </a:bodyPr>
          <a:lstStyle>
            <a:lvl1pPr marL="0" indent="0">
              <a:lnSpc>
                <a:spcPts val="1400"/>
              </a:lnSpc>
              <a:spcBef>
                <a:spcPts val="0"/>
              </a:spcBef>
              <a:buNone/>
              <a:defRPr sz="1100">
                <a:latin typeface="Aleo"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15" name="Pladsholder til tekst 14" descr="note">
            <a:extLst>
              <a:ext uri="{FF2B5EF4-FFF2-40B4-BE49-F238E27FC236}">
                <a16:creationId xmlns:a16="http://schemas.microsoft.com/office/drawing/2014/main" id="{B12981DA-EC10-4CDD-A46E-E2C1840A9717}"/>
              </a:ext>
            </a:extLst>
          </p:cNvPr>
          <p:cNvSpPr>
            <a:spLocks noGrp="1"/>
          </p:cNvSpPr>
          <p:nvPr>
            <p:ph type="body" sz="quarter" idx="15" hasCustomPrompt="1"/>
          </p:nvPr>
        </p:nvSpPr>
        <p:spPr>
          <a:xfrm>
            <a:off x="3550444" y="3016250"/>
            <a:ext cx="1331912" cy="1641475"/>
          </a:xfrm>
        </p:spPr>
        <p:txBody>
          <a:bodyPr>
            <a:normAutofit/>
          </a:bodyPr>
          <a:lstStyle>
            <a:lvl1pPr marL="0" indent="0">
              <a:lnSpc>
                <a:spcPts val="1400"/>
              </a:lnSpc>
              <a:spcBef>
                <a:spcPts val="0"/>
              </a:spcBef>
              <a:buNone/>
              <a:defRPr sz="800">
                <a:latin typeface="Montserrat" panose="000005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Skriv </a:t>
            </a:r>
            <a:r>
              <a:rPr lang="da-DK" dirty="0" err="1"/>
              <a:t>evt</a:t>
            </a:r>
            <a:r>
              <a:rPr lang="da-DK" dirty="0"/>
              <a:t> note</a:t>
            </a:r>
          </a:p>
        </p:txBody>
      </p:sp>
      <p:sp>
        <p:nvSpPr>
          <p:cNvPr id="10" name="Tekstfelt 9">
            <a:extLst>
              <a:ext uri="{FF2B5EF4-FFF2-40B4-BE49-F238E27FC236}">
                <a16:creationId xmlns:a16="http://schemas.microsoft.com/office/drawing/2014/main" id="{96D12485-9359-4E47-BB45-D73A7EB1E44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opstilling:</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opstillinger. </a:t>
            </a:r>
          </a:p>
        </p:txBody>
      </p:sp>
      <p:pic>
        <p:nvPicPr>
          <p:cNvPr id="11" name="Billede 10">
            <a:extLst>
              <a:ext uri="{FF2B5EF4-FFF2-40B4-BE49-F238E27FC236}">
                <a16:creationId xmlns:a16="http://schemas.microsoft.com/office/drawing/2014/main" id="{C12CA3F0-5FBF-4C3C-900F-E48D00BF64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4" name="Billede 13">
            <a:extLst>
              <a:ext uri="{FF2B5EF4-FFF2-40B4-BE49-F238E27FC236}">
                <a16:creationId xmlns:a16="http://schemas.microsoft.com/office/drawing/2014/main" id="{3B2AC151-8072-45CA-A595-A77E95195C3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506228" y="779341"/>
            <a:ext cx="1855680" cy="620834"/>
          </a:xfrm>
          <a:prstGeom prst="rect">
            <a:avLst/>
          </a:prstGeom>
        </p:spPr>
      </p:pic>
      <p:sp>
        <p:nvSpPr>
          <p:cNvPr id="6" name="Pladsholder til sidefod 5">
            <a:extLst>
              <a:ext uri="{FF2B5EF4-FFF2-40B4-BE49-F238E27FC236}">
                <a16:creationId xmlns:a16="http://schemas.microsoft.com/office/drawing/2014/main" id="{C953BC77-2ADD-4091-9081-36C81731DC3E}"/>
              </a:ext>
            </a:extLst>
          </p:cNvPr>
          <p:cNvSpPr>
            <a:spLocks noGrp="1"/>
          </p:cNvSpPr>
          <p:nvPr>
            <p:ph type="ftr" sz="quarter" idx="16"/>
          </p:nvPr>
        </p:nvSpPr>
        <p:spPr/>
        <p:txBody>
          <a:bodyPr/>
          <a:lstStyle/>
          <a:p>
            <a:r>
              <a:rPr lang="da-DK"/>
              <a:t>Dokumenttitel</a:t>
            </a:r>
            <a:endParaRPr lang="da-DK" dirty="0"/>
          </a:p>
        </p:txBody>
      </p:sp>
      <p:sp>
        <p:nvSpPr>
          <p:cNvPr id="8" name="Pladsholder til slidenummer 7" descr="sidetal">
            <a:extLst>
              <a:ext uri="{FF2B5EF4-FFF2-40B4-BE49-F238E27FC236}">
                <a16:creationId xmlns:a16="http://schemas.microsoft.com/office/drawing/2014/main" id="{20F19442-57ED-42E8-8BE0-10AF2F0CD92A}"/>
              </a:ext>
            </a:extLst>
          </p:cNvPr>
          <p:cNvSpPr>
            <a:spLocks noGrp="1"/>
          </p:cNvSpPr>
          <p:nvPr>
            <p:ph type="sldNum" sz="quarter" idx="17"/>
          </p:nvPr>
        </p:nvSpPr>
        <p:spPr/>
        <p:txBody>
          <a:bodyPr/>
          <a:lstStyle/>
          <a:p>
            <a:fld id="{64F67F80-C6C5-4152-AE4F-047697E5A1AA}" type="slidenum">
              <a:rPr lang="da-DK" smtClean="0"/>
              <a:pPr/>
              <a:t>‹nr.›</a:t>
            </a:fld>
            <a:endParaRPr lang="da-DK" dirty="0"/>
          </a:p>
        </p:txBody>
      </p:sp>
    </p:spTree>
    <p:extLst>
      <p:ext uri="{BB962C8B-B14F-4D97-AF65-F5344CB8AC3E}">
        <p14:creationId xmlns:p14="http://schemas.microsoft.com/office/powerpoint/2010/main" val="471189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gside_1">
    <p:bg>
      <p:bgPr>
        <a:solidFill>
          <a:schemeClr val="accent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2408079646"/>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483" y="6674017"/>
            <a:ext cx="1223184"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81355" y="6812180"/>
            <a:ext cx="1801812" cy="166471"/>
          </a:xfrm>
        </p:spPr>
        <p:txBody>
          <a:bodyPr>
            <a:normAutofit/>
          </a:bodyPr>
          <a:lstStyle>
            <a:lvl1pPr marL="0" indent="0" algn="r">
              <a:buNone/>
              <a:defRPr sz="850" cap="all" baseline="0">
                <a:solidFill>
                  <a:schemeClr val="bg1"/>
                </a:solidFill>
                <a:latin typeface="+mj-lt"/>
              </a:defRPr>
            </a:lvl1pPr>
          </a:lstStyle>
          <a:p>
            <a:pPr lvl="0"/>
            <a:r>
              <a:rPr lang="da-DK" dirty="0"/>
              <a:t>Alle tiders </a:t>
            </a:r>
            <a:r>
              <a:rPr lang="da-DK" dirty="0" err="1"/>
              <a:t>roskilde</a:t>
            </a:r>
            <a:endParaRPr lang="da-DK" dirty="0"/>
          </a:p>
        </p:txBody>
      </p:sp>
      <p:sp>
        <p:nvSpPr>
          <p:cNvPr id="4" name="Pladsholder til tekst 3" descr="tekst">
            <a:extLst>
              <a:ext uri="{FF2B5EF4-FFF2-40B4-BE49-F238E27FC236}">
                <a16:creationId xmlns:a16="http://schemas.microsoft.com/office/drawing/2014/main" id="{269556A5-E394-45A1-9AD9-720D61FCDE97}"/>
              </a:ext>
            </a:extLst>
          </p:cNvPr>
          <p:cNvSpPr>
            <a:spLocks noGrp="1"/>
          </p:cNvSpPr>
          <p:nvPr>
            <p:ph type="body" sz="quarter" idx="14"/>
          </p:nvPr>
        </p:nvSpPr>
        <p:spPr>
          <a:xfrm>
            <a:off x="447358" y="453708"/>
            <a:ext cx="2005012" cy="5783262"/>
          </a:xfrm>
        </p:spPr>
        <p:txBody>
          <a:bodyPr>
            <a:normAutofit/>
          </a:bodyPr>
          <a:lstStyle>
            <a:lvl1pPr marL="0" indent="0">
              <a:lnSpc>
                <a:spcPts val="1000"/>
              </a:lnSpc>
              <a:spcBef>
                <a:spcPts val="0"/>
              </a:spcBef>
              <a:buNone/>
              <a:defRPr sz="1000">
                <a:solidFill>
                  <a:schemeClr val="bg1"/>
                </a:solidFill>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9" name="Pladsholder til tekst 3" descr="tekst">
            <a:extLst>
              <a:ext uri="{FF2B5EF4-FFF2-40B4-BE49-F238E27FC236}">
                <a16:creationId xmlns:a16="http://schemas.microsoft.com/office/drawing/2014/main" id="{E6C4F46C-6F33-4584-BB94-37CA9F5EBD7A}"/>
              </a:ext>
            </a:extLst>
          </p:cNvPr>
          <p:cNvSpPr>
            <a:spLocks noGrp="1"/>
          </p:cNvSpPr>
          <p:nvPr>
            <p:ph type="body" sz="quarter" idx="15"/>
          </p:nvPr>
        </p:nvSpPr>
        <p:spPr>
          <a:xfrm>
            <a:off x="2879725" y="453708"/>
            <a:ext cx="2005012" cy="5783262"/>
          </a:xfrm>
        </p:spPr>
        <p:txBody>
          <a:bodyPr>
            <a:normAutofit/>
          </a:bodyPr>
          <a:lstStyle>
            <a:lvl1pPr marL="0" indent="0">
              <a:lnSpc>
                <a:spcPts val="1000"/>
              </a:lnSpc>
              <a:spcBef>
                <a:spcPts val="0"/>
              </a:spcBef>
              <a:buNone/>
              <a:defRPr sz="1000">
                <a:solidFill>
                  <a:schemeClr val="bg1"/>
                </a:solidFill>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8" name="Tekstfelt 7">
            <a:extLst>
              <a:ext uri="{FF2B5EF4-FFF2-40B4-BE49-F238E27FC236}">
                <a16:creationId xmlns:a16="http://schemas.microsoft.com/office/drawing/2014/main" id="{45CDE3A3-B9CC-4763-980F-138417AD3F00}"/>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Bagside: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bagsider. </a:t>
            </a:r>
          </a:p>
        </p:txBody>
      </p:sp>
      <p:pic>
        <p:nvPicPr>
          <p:cNvPr id="10" name="Billede 9" descr="tekst">
            <a:extLst>
              <a:ext uri="{FF2B5EF4-FFF2-40B4-BE49-F238E27FC236}">
                <a16:creationId xmlns:a16="http://schemas.microsoft.com/office/drawing/2014/main" id="{3156CB91-BE36-4706-AF02-4327BCDE01C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3" name="Billede 2" descr="tekst">
            <a:extLst>
              <a:ext uri="{FF2B5EF4-FFF2-40B4-BE49-F238E27FC236}">
                <a16:creationId xmlns:a16="http://schemas.microsoft.com/office/drawing/2014/main" id="{50AD1CD9-B606-404B-A848-DF5A83DCF15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91018"/>
            <a:ext cx="1170798" cy="884843"/>
          </a:xfrm>
          <a:prstGeom prst="rect">
            <a:avLst/>
          </a:prstGeom>
        </p:spPr>
      </p:pic>
      <p:sp>
        <p:nvSpPr>
          <p:cNvPr id="11" name="Tekstfelt 10" descr="tekst">
            <a:extLst>
              <a:ext uri="{FF2B5EF4-FFF2-40B4-BE49-F238E27FC236}">
                <a16:creationId xmlns:a16="http://schemas.microsoft.com/office/drawing/2014/main" id="{0368FCD9-5750-4685-8B49-B0BB770280CF}"/>
              </a:ext>
            </a:extLst>
          </p:cNvPr>
          <p:cNvSpPr txBox="1"/>
          <p:nvPr userDrawn="1"/>
        </p:nvSpPr>
        <p:spPr>
          <a:xfrm>
            <a:off x="5506227" y="1752186"/>
            <a:ext cx="2266173" cy="693267"/>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Baggrundsfarve</a:t>
            </a:r>
          </a:p>
          <a:p>
            <a:pPr>
              <a:lnSpc>
                <a:spcPts val="1400"/>
              </a:lnSpc>
            </a:pPr>
            <a:r>
              <a:rPr lang="da-DK" sz="800" dirty="0">
                <a:latin typeface="Aleo" panose="00000500000000000000" pitchFamily="2" charset="0"/>
              </a:rPr>
              <a:t>Højreklik på siden, og vælge Formater baggrund.</a:t>
            </a:r>
          </a:p>
          <a:p>
            <a:pPr>
              <a:lnSpc>
                <a:spcPts val="1400"/>
              </a:lnSpc>
            </a:pPr>
            <a:r>
              <a:rPr lang="da-DK" sz="800" dirty="0">
                <a:latin typeface="Aleo" panose="00000500000000000000" pitchFamily="2" charset="0"/>
              </a:rPr>
              <a:t>I panelet til højre klikkes på </a:t>
            </a:r>
            <a:br>
              <a:rPr lang="da-DK" sz="800" dirty="0">
                <a:latin typeface="Aleo" panose="00000500000000000000" pitchFamily="2" charset="0"/>
              </a:rPr>
            </a:br>
            <a:r>
              <a:rPr lang="da-DK" sz="800" dirty="0">
                <a:latin typeface="Aleo" panose="00000500000000000000" pitchFamily="2" charset="0"/>
              </a:rPr>
              <a:t>og vælg den ønskede farve</a:t>
            </a:r>
          </a:p>
        </p:txBody>
      </p:sp>
      <p:pic>
        <p:nvPicPr>
          <p:cNvPr id="13" name="Billede 12" descr="tekst">
            <a:extLst>
              <a:ext uri="{FF2B5EF4-FFF2-40B4-BE49-F238E27FC236}">
                <a16:creationId xmlns:a16="http://schemas.microsoft.com/office/drawing/2014/main" id="{B2698D2C-9074-46A0-A27D-EE2EE586F01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772354" y="2099000"/>
            <a:ext cx="304721" cy="193238"/>
          </a:xfrm>
          <a:prstGeom prst="rect">
            <a:avLst/>
          </a:prstGeom>
        </p:spPr>
      </p:pic>
      <p:pic>
        <p:nvPicPr>
          <p:cNvPr id="14" name="Billede 13" descr="tekst">
            <a:extLst>
              <a:ext uri="{FF2B5EF4-FFF2-40B4-BE49-F238E27FC236}">
                <a16:creationId xmlns:a16="http://schemas.microsoft.com/office/drawing/2014/main" id="{033AD453-4430-4A9B-B62D-2B0196DFB799}"/>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13787"/>
          <a:stretch/>
        </p:blipFill>
        <p:spPr>
          <a:xfrm>
            <a:off x="5506227" y="2454978"/>
            <a:ext cx="1151748" cy="303727"/>
          </a:xfrm>
          <a:prstGeom prst="rect">
            <a:avLst/>
          </a:prstGeom>
        </p:spPr>
      </p:pic>
      <p:sp>
        <p:nvSpPr>
          <p:cNvPr id="16" name="Tekstfelt 15">
            <a:extLst>
              <a:ext uri="{FF2B5EF4-FFF2-40B4-BE49-F238E27FC236}">
                <a16:creationId xmlns:a16="http://schemas.microsoft.com/office/drawing/2014/main" id="{15FB0908-A735-499E-926B-C0A59987A185}"/>
              </a:ext>
            </a:extLst>
          </p:cNvPr>
          <p:cNvSpPr txBox="1"/>
          <p:nvPr userDrawn="1"/>
        </p:nvSpPr>
        <p:spPr>
          <a:xfrm>
            <a:off x="5506226" y="6787561"/>
            <a:ext cx="2266173" cy="513730"/>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a:t>
            </a:r>
          </a:p>
          <a:p>
            <a:pPr>
              <a:lnSpc>
                <a:spcPts val="1400"/>
              </a:lnSpc>
            </a:pPr>
            <a:r>
              <a:rPr lang="da-DK" sz="800" dirty="0">
                <a:latin typeface="Aleo" panose="00000500000000000000" pitchFamily="2" charset="0"/>
              </a:rPr>
              <a:t>. </a:t>
            </a:r>
          </a:p>
        </p:txBody>
      </p:sp>
    </p:spTree>
    <p:extLst>
      <p:ext uri="{BB962C8B-B14F-4D97-AF65-F5344CB8AC3E}">
        <p14:creationId xmlns:p14="http://schemas.microsoft.com/office/powerpoint/2010/main" val="1381043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agside_2">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8D5A78-60E2-46B4-8632-3534A1859F38}"/>
              </a:ext>
            </a:extLst>
          </p:cNvPr>
          <p:cNvGraphicFramePr>
            <a:graphicFrameLocks noChangeAspect="1"/>
          </p:cNvGraphicFramePr>
          <p:nvPr userDrawn="1">
            <p:custDataLst>
              <p:tags r:id="rId1"/>
            </p:custDataLst>
            <p:extLst>
              <p:ext uri="{D42A27DB-BD31-4B8C-83A1-F6EECF244321}">
                <p14:modId xmlns:p14="http://schemas.microsoft.com/office/powerpoint/2010/main" val="4000964573"/>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7" name="Objekt 6" hidden="1">
                        <a:extLst>
                          <a:ext uri="{FF2B5EF4-FFF2-40B4-BE49-F238E27FC236}">
                            <a16:creationId xmlns:a16="http://schemas.microsoft.com/office/drawing/2014/main" id="{C08D5A78-60E2-46B4-8632-3534A1859F38}"/>
                          </a:ext>
                        </a:extLst>
                      </p:cNvPr>
                      <p:cNvPicPr/>
                      <p:nvPr/>
                    </p:nvPicPr>
                    <p:blipFill>
                      <a:blip r:embed="rId4"/>
                      <a:stretch>
                        <a:fillRect/>
                      </a:stretch>
                    </p:blipFill>
                    <p:spPr>
                      <a:xfrm>
                        <a:off x="1233" y="1212"/>
                        <a:ext cx="1234" cy="1212"/>
                      </a:xfrm>
                      <a:prstGeom prst="rect">
                        <a:avLst/>
                      </a:prstGeom>
                    </p:spPr>
                  </p:pic>
                </p:oleObj>
              </mc:Fallback>
            </mc:AlternateContent>
          </a:graphicData>
        </a:graphic>
      </p:graphicFrame>
      <p:pic>
        <p:nvPicPr>
          <p:cNvPr id="15" name="Billede 14" descr="logo">
            <a:extLst>
              <a:ext uri="{FF2B5EF4-FFF2-40B4-BE49-F238E27FC236}">
                <a16:creationId xmlns:a16="http://schemas.microsoft.com/office/drawing/2014/main" id="{23D660A1-B522-4B18-AD9C-764F0C027B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484" y="6674017"/>
            <a:ext cx="1223181" cy="442799"/>
          </a:xfrm>
          <a:prstGeom prst="rect">
            <a:avLst/>
          </a:prstGeom>
        </p:spPr>
      </p:pic>
      <p:sp>
        <p:nvSpPr>
          <p:cNvPr id="12" name="Pladsholder til tekst 11" descr="#alle tiders roskilde">
            <a:extLst>
              <a:ext uri="{FF2B5EF4-FFF2-40B4-BE49-F238E27FC236}">
                <a16:creationId xmlns:a16="http://schemas.microsoft.com/office/drawing/2014/main" id="{09C52ED3-ACD9-4EE6-98F8-D58E13878388}"/>
              </a:ext>
            </a:extLst>
          </p:cNvPr>
          <p:cNvSpPr>
            <a:spLocks noGrp="1"/>
          </p:cNvSpPr>
          <p:nvPr>
            <p:ph type="body" sz="quarter" idx="13" hasCustomPrompt="1"/>
          </p:nvPr>
        </p:nvSpPr>
        <p:spPr>
          <a:xfrm>
            <a:off x="3081355" y="6812180"/>
            <a:ext cx="1801812" cy="166471"/>
          </a:xfrm>
        </p:spPr>
        <p:txBody>
          <a:bodyPr>
            <a:normAutofit/>
          </a:bodyPr>
          <a:lstStyle>
            <a:lvl1pPr marL="0" indent="0" algn="r">
              <a:buNone/>
              <a:defRPr sz="850" cap="all" baseline="0">
                <a:solidFill>
                  <a:schemeClr val="tx1"/>
                </a:solidFill>
                <a:latin typeface="+mj-lt"/>
              </a:defRPr>
            </a:lvl1pPr>
          </a:lstStyle>
          <a:p>
            <a:pPr lvl="0"/>
            <a:r>
              <a:rPr lang="da-DK" dirty="0"/>
              <a:t>Alle tiders </a:t>
            </a:r>
            <a:r>
              <a:rPr lang="da-DK" dirty="0" err="1"/>
              <a:t>roskilde</a:t>
            </a:r>
            <a:endParaRPr lang="da-DK" dirty="0"/>
          </a:p>
        </p:txBody>
      </p:sp>
      <p:sp>
        <p:nvSpPr>
          <p:cNvPr id="4" name="Pladsholder til tekst 3" descr="tekst">
            <a:extLst>
              <a:ext uri="{FF2B5EF4-FFF2-40B4-BE49-F238E27FC236}">
                <a16:creationId xmlns:a16="http://schemas.microsoft.com/office/drawing/2014/main" id="{269556A5-E394-45A1-9AD9-720D61FCDE97}"/>
              </a:ext>
            </a:extLst>
          </p:cNvPr>
          <p:cNvSpPr>
            <a:spLocks noGrp="1"/>
          </p:cNvSpPr>
          <p:nvPr>
            <p:ph type="body" sz="quarter" idx="14"/>
          </p:nvPr>
        </p:nvSpPr>
        <p:spPr>
          <a:xfrm>
            <a:off x="447358" y="453708"/>
            <a:ext cx="2005012" cy="5783262"/>
          </a:xfrm>
        </p:spPr>
        <p:txBody>
          <a:bodyPr>
            <a:normAutofit/>
          </a:bodyPr>
          <a:lstStyle>
            <a:lvl1pPr marL="0" indent="0">
              <a:lnSpc>
                <a:spcPts val="1000"/>
              </a:lnSpc>
              <a:spcBef>
                <a:spcPts val="0"/>
              </a:spcBef>
              <a:buNone/>
              <a:defRPr sz="1000">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9" name="Pladsholder til tekst 3" descr="tekst">
            <a:extLst>
              <a:ext uri="{FF2B5EF4-FFF2-40B4-BE49-F238E27FC236}">
                <a16:creationId xmlns:a16="http://schemas.microsoft.com/office/drawing/2014/main" id="{E6C4F46C-6F33-4584-BB94-37CA9F5EBD7A}"/>
              </a:ext>
            </a:extLst>
          </p:cNvPr>
          <p:cNvSpPr>
            <a:spLocks noGrp="1"/>
          </p:cNvSpPr>
          <p:nvPr>
            <p:ph type="body" sz="quarter" idx="15"/>
          </p:nvPr>
        </p:nvSpPr>
        <p:spPr>
          <a:xfrm>
            <a:off x="2879725" y="453708"/>
            <a:ext cx="2005012" cy="5783262"/>
          </a:xfrm>
        </p:spPr>
        <p:txBody>
          <a:bodyPr>
            <a:normAutofit/>
          </a:bodyPr>
          <a:lstStyle>
            <a:lvl1pPr marL="0" indent="0">
              <a:lnSpc>
                <a:spcPts val="1000"/>
              </a:lnSpc>
              <a:spcBef>
                <a:spcPts val="0"/>
              </a:spcBef>
              <a:buNone/>
              <a:defRPr sz="1000">
                <a:latin typeface="Montserrat Medium" panose="00000600000000000000" pitchFamily="2" charset="0"/>
              </a:defRPr>
            </a:lvl1pPr>
            <a:lvl2pPr marL="266365" indent="0">
              <a:buNone/>
              <a:defRPr/>
            </a:lvl2pPr>
            <a:lvl3pPr marL="532730" indent="0">
              <a:buNone/>
              <a:defRPr/>
            </a:lvl3pPr>
            <a:lvl4pPr marL="799095" indent="0">
              <a:buNone/>
              <a:defRPr/>
            </a:lvl4pPr>
            <a:lvl5pPr marL="1065459" indent="0">
              <a:buNone/>
              <a:defRPr/>
            </a:lvl5pPr>
          </a:lstStyle>
          <a:p>
            <a:pPr lvl="0"/>
            <a:r>
              <a:rPr lang="da-DK" dirty="0"/>
              <a:t>Klik for at redigere teksttypografierne i masteren</a:t>
            </a:r>
          </a:p>
        </p:txBody>
      </p:sp>
      <p:sp>
        <p:nvSpPr>
          <p:cNvPr id="8" name="Tekstfelt 7">
            <a:extLst>
              <a:ext uri="{FF2B5EF4-FFF2-40B4-BE49-F238E27FC236}">
                <a16:creationId xmlns:a16="http://schemas.microsoft.com/office/drawing/2014/main" id="{B024DF76-747F-43B1-9B83-04D69806C7EB}"/>
              </a:ext>
            </a:extLst>
          </p:cNvPr>
          <p:cNvSpPr txBox="1"/>
          <p:nvPr userDrawn="1"/>
        </p:nvSpPr>
        <p:spPr>
          <a:xfrm>
            <a:off x="5506227" y="0"/>
            <a:ext cx="1914525" cy="695768"/>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Vælg Bagside:</a:t>
            </a:r>
          </a:p>
          <a:p>
            <a:pPr>
              <a:lnSpc>
                <a:spcPts val="1400"/>
              </a:lnSpc>
            </a:pPr>
            <a:r>
              <a:rPr lang="da-DK" sz="800" dirty="0">
                <a:latin typeface="Aleo" panose="00000500000000000000" pitchFamily="2" charset="0"/>
              </a:rPr>
              <a:t>Under fanen Hjem kan du klikke på</a:t>
            </a:r>
          </a:p>
          <a:p>
            <a:pPr>
              <a:lnSpc>
                <a:spcPts val="1400"/>
              </a:lnSpc>
            </a:pPr>
            <a:r>
              <a:rPr lang="da-DK" sz="800" dirty="0">
                <a:latin typeface="Aleo" panose="00000500000000000000" pitchFamily="2" charset="0"/>
              </a:rPr>
              <a:t>På listen kan du skifte mellem forskellige bagsider. </a:t>
            </a:r>
          </a:p>
        </p:txBody>
      </p:sp>
      <p:pic>
        <p:nvPicPr>
          <p:cNvPr id="10" name="Billede 9">
            <a:extLst>
              <a:ext uri="{FF2B5EF4-FFF2-40B4-BE49-F238E27FC236}">
                <a16:creationId xmlns:a16="http://schemas.microsoft.com/office/drawing/2014/main" id="{EBE6D5EF-1A59-49BF-9B46-0A20ED627FF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86719" y="208072"/>
            <a:ext cx="468065" cy="139812"/>
          </a:xfrm>
          <a:prstGeom prst="rect">
            <a:avLst/>
          </a:prstGeom>
        </p:spPr>
      </p:pic>
      <p:pic>
        <p:nvPicPr>
          <p:cNvPr id="11" name="Billede 10">
            <a:extLst>
              <a:ext uri="{FF2B5EF4-FFF2-40B4-BE49-F238E27FC236}">
                <a16:creationId xmlns:a16="http://schemas.microsoft.com/office/drawing/2014/main" id="{CD84D0C1-CAA0-470C-98BA-58812E71051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06227" y="791018"/>
            <a:ext cx="1170798" cy="884843"/>
          </a:xfrm>
          <a:prstGeom prst="rect">
            <a:avLst/>
          </a:prstGeom>
        </p:spPr>
      </p:pic>
      <p:sp>
        <p:nvSpPr>
          <p:cNvPr id="13" name="Tekstfelt 12">
            <a:extLst>
              <a:ext uri="{FF2B5EF4-FFF2-40B4-BE49-F238E27FC236}">
                <a16:creationId xmlns:a16="http://schemas.microsoft.com/office/drawing/2014/main" id="{94603116-7790-4D3A-B5C9-452DE5DEFDAF}"/>
              </a:ext>
            </a:extLst>
          </p:cNvPr>
          <p:cNvSpPr txBox="1"/>
          <p:nvPr userDrawn="1"/>
        </p:nvSpPr>
        <p:spPr>
          <a:xfrm>
            <a:off x="5506226" y="6778036"/>
            <a:ext cx="2266173" cy="334194"/>
          </a:xfrm>
          <a:prstGeom prst="rect">
            <a:avLst/>
          </a:prstGeom>
          <a:noFill/>
        </p:spPr>
        <p:txBody>
          <a:bodyPr wrap="square" lIns="0" tIns="0" rIns="0" bIns="0" rtlCol="0">
            <a:spAutoFit/>
          </a:bodyPr>
          <a:lstStyle/>
          <a:p>
            <a:pPr>
              <a:lnSpc>
                <a:spcPts val="1400"/>
              </a:lnSpc>
            </a:pPr>
            <a:r>
              <a:rPr lang="da-DK" sz="800" b="1" dirty="0">
                <a:latin typeface="Aleo" panose="00000500000000000000" pitchFamily="2" charset="0"/>
              </a:rPr>
              <a:t>#ALLE TIDERS ROSKILDE</a:t>
            </a:r>
          </a:p>
          <a:p>
            <a:pPr>
              <a:lnSpc>
                <a:spcPts val="1400"/>
              </a:lnSpc>
            </a:pPr>
            <a:r>
              <a:rPr lang="da-DK" sz="800" dirty="0">
                <a:latin typeface="Aleo" panose="00000500000000000000" pitchFamily="2" charset="0"/>
              </a:rPr>
              <a:t>Du kan ændre tekst til præcis det du ønsker. </a:t>
            </a:r>
          </a:p>
        </p:txBody>
      </p:sp>
    </p:spTree>
    <p:extLst>
      <p:ext uri="{BB962C8B-B14F-4D97-AF65-F5344CB8AC3E}">
        <p14:creationId xmlns:p14="http://schemas.microsoft.com/office/powerpoint/2010/main" val="1287307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oleObject" Target="../embeddings/oleObject16.bin"/><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21.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Overskrift"/>
          <p:cNvSpPr>
            <a:spLocks noGrp="1"/>
          </p:cNvSpPr>
          <p:nvPr>
            <p:ph type="title"/>
          </p:nvPr>
        </p:nvSpPr>
        <p:spPr>
          <a:xfrm>
            <a:off x="446041" y="2006701"/>
            <a:ext cx="4436315" cy="1330337"/>
          </a:xfrm>
          <a:prstGeom prst="rect">
            <a:avLst/>
          </a:prstGeom>
        </p:spPr>
        <p:txBody>
          <a:bodyPr vert="horz" lIns="0" tIns="0" rIns="0" bIns="0" rtlCol="0" anchor="t" anchorCtr="0">
            <a:noAutofit/>
          </a:bodyPr>
          <a:lstStyle/>
          <a:p>
            <a:r>
              <a:rPr lang="da-DK" dirty="0"/>
              <a:t>Klik for at redigere titeltypografien i masteren</a:t>
            </a:r>
            <a:endParaRPr lang="en-US" dirty="0"/>
          </a:p>
        </p:txBody>
      </p:sp>
      <p:sp>
        <p:nvSpPr>
          <p:cNvPr id="3" name="Text Placeholder 2" descr="Tekstinformation"/>
          <p:cNvSpPr>
            <a:spLocks noGrp="1"/>
          </p:cNvSpPr>
          <p:nvPr>
            <p:ph type="body" idx="1"/>
          </p:nvPr>
        </p:nvSpPr>
        <p:spPr>
          <a:xfrm>
            <a:off x="433416" y="4219504"/>
            <a:ext cx="4446559" cy="2457521"/>
          </a:xfrm>
          <a:prstGeom prst="rect">
            <a:avLst/>
          </a:prstGeom>
        </p:spPr>
        <p:txBody>
          <a:bodyPr vert="horz" lIns="0" tIns="0" rIns="0" bIns="0" rtlCol="0">
            <a:no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endParaRPr lang="en-US" dirty="0"/>
          </a:p>
        </p:txBody>
      </p:sp>
      <p:sp>
        <p:nvSpPr>
          <p:cNvPr id="5" name="Footer Placeholder 4"/>
          <p:cNvSpPr>
            <a:spLocks noGrp="1"/>
          </p:cNvSpPr>
          <p:nvPr>
            <p:ph type="ftr" sz="quarter" idx="3"/>
          </p:nvPr>
        </p:nvSpPr>
        <p:spPr>
          <a:xfrm>
            <a:off x="2663824" y="7120730"/>
            <a:ext cx="1927225" cy="213250"/>
          </a:xfrm>
          <a:prstGeom prst="rect">
            <a:avLst/>
          </a:prstGeom>
        </p:spPr>
        <p:txBody>
          <a:bodyPr vert="horz" lIns="0" tIns="0" rIns="0" bIns="0" rtlCol="0" anchor="t" anchorCtr="0"/>
          <a:lstStyle>
            <a:lvl1pPr algn="r">
              <a:defRPr sz="850">
                <a:solidFill>
                  <a:schemeClr val="tx1"/>
                </a:solidFill>
                <a:latin typeface="+mj-lt"/>
              </a:defRPr>
            </a:lvl1pPr>
          </a:lstStyle>
          <a:p>
            <a:r>
              <a:rPr lang="da-DK"/>
              <a:t>Dokumenttitel</a:t>
            </a:r>
            <a:endParaRPr lang="da-DK" dirty="0"/>
          </a:p>
        </p:txBody>
      </p:sp>
      <p:sp>
        <p:nvSpPr>
          <p:cNvPr id="6" name="Slide Number Placeholder 5" descr="Sidetal"/>
          <p:cNvSpPr>
            <a:spLocks noGrp="1"/>
          </p:cNvSpPr>
          <p:nvPr>
            <p:ph type="sldNum" sz="quarter" idx="4"/>
          </p:nvPr>
        </p:nvSpPr>
        <p:spPr>
          <a:xfrm>
            <a:off x="4591050" y="7121000"/>
            <a:ext cx="284599" cy="213250"/>
          </a:xfrm>
          <a:prstGeom prst="rect">
            <a:avLst/>
          </a:prstGeom>
        </p:spPr>
        <p:txBody>
          <a:bodyPr vert="horz" lIns="0" tIns="0" rIns="0" bIns="0" rtlCol="0" anchor="t" anchorCtr="0"/>
          <a:lstStyle>
            <a:lvl1pPr algn="r">
              <a:defRPr sz="850">
                <a:solidFill>
                  <a:schemeClr val="tx1"/>
                </a:solidFill>
                <a:latin typeface="+mj-lt"/>
              </a:defRPr>
            </a:lvl1pPr>
          </a:lstStyle>
          <a:p>
            <a:fld id="{64F67F80-C6C5-4152-AE4F-047697E5A1AA}" type="slidenum">
              <a:rPr lang="da-DK" smtClean="0"/>
              <a:pPr/>
              <a:t>‹nr.›</a:t>
            </a:fld>
            <a:endParaRPr lang="da-DK" dirty="0"/>
          </a:p>
        </p:txBody>
      </p:sp>
      <p:graphicFrame>
        <p:nvGraphicFramePr>
          <p:cNvPr id="7" name="Objekt 6" hidden="1">
            <a:extLst>
              <a:ext uri="{FF2B5EF4-FFF2-40B4-BE49-F238E27FC236}">
                <a16:creationId xmlns:a16="http://schemas.microsoft.com/office/drawing/2014/main" id="{98C18AB0-A92B-4F48-9298-3BBCFBB11109}"/>
              </a:ext>
            </a:extLst>
          </p:cNvPr>
          <p:cNvGraphicFramePr>
            <a:graphicFrameLocks noChangeAspect="1"/>
          </p:cNvGraphicFramePr>
          <p:nvPr userDrawn="1">
            <p:custDataLst>
              <p:tags r:id="rId20"/>
            </p:custDataLst>
            <p:extLst>
              <p:ext uri="{D42A27DB-BD31-4B8C-83A1-F6EECF244321}">
                <p14:modId xmlns:p14="http://schemas.microsoft.com/office/powerpoint/2010/main" val="1809319086"/>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21" imgW="378" imgH="379" progId="TCLayout.ActiveDocument.1">
                  <p:embed/>
                </p:oleObj>
              </mc:Choice>
              <mc:Fallback>
                <p:oleObj name="think-cell Slide" r:id="rId21" imgW="378" imgH="379" progId="TCLayout.ActiveDocument.1">
                  <p:embed/>
                  <p:pic>
                    <p:nvPicPr>
                      <p:cNvPr id="7" name="Objekt 6" hidden="1">
                        <a:extLst>
                          <a:ext uri="{FF2B5EF4-FFF2-40B4-BE49-F238E27FC236}">
                            <a16:creationId xmlns:a16="http://schemas.microsoft.com/office/drawing/2014/main" id="{98C18AB0-A92B-4F48-9298-3BBCFBB11109}"/>
                          </a:ext>
                        </a:extLst>
                      </p:cNvPr>
                      <p:cNvPicPr/>
                      <p:nvPr/>
                    </p:nvPicPr>
                    <p:blipFill>
                      <a:blip r:embed="rId22"/>
                      <a:stretch>
                        <a:fillRect/>
                      </a:stretch>
                    </p:blipFill>
                    <p:spPr>
                      <a:xfrm>
                        <a:off x="1233" y="1212"/>
                        <a:ext cx="1234" cy="1212"/>
                      </a:xfrm>
                      <a:prstGeom prst="rect">
                        <a:avLst/>
                      </a:prstGeom>
                    </p:spPr>
                  </p:pic>
                </p:oleObj>
              </mc:Fallback>
            </mc:AlternateContent>
          </a:graphicData>
        </a:graphic>
      </p:graphicFrame>
      <p:sp>
        <p:nvSpPr>
          <p:cNvPr id="8" name="Rektangel 7">
            <a:extLst>
              <a:ext uri="{FF2B5EF4-FFF2-40B4-BE49-F238E27FC236}">
                <a16:creationId xmlns:a16="http://schemas.microsoft.com/office/drawing/2014/main" id="{EC290924-4F1F-493E-9F37-A7BEC224F85E}"/>
              </a:ext>
            </a:extLst>
          </p:cNvPr>
          <p:cNvSpPr/>
          <p:nvPr userDrawn="1"/>
        </p:nvSpPr>
        <p:spPr>
          <a:xfrm>
            <a:off x="0" y="0"/>
            <a:ext cx="532765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2CEA6318-3CAB-48A4-BAE3-3164879F7A07}"/>
              </a:ext>
            </a:extLst>
          </p:cNvPr>
          <p:cNvSpPr/>
          <p:nvPr userDrawn="1"/>
        </p:nvSpPr>
        <p:spPr>
          <a:xfrm>
            <a:off x="0" y="7343775"/>
            <a:ext cx="532765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E1760715-A642-46C6-960A-D665F77DF8AB}"/>
              </a:ext>
            </a:extLst>
          </p:cNvPr>
          <p:cNvSpPr/>
          <p:nvPr userDrawn="1"/>
        </p:nvSpPr>
        <p:spPr>
          <a:xfrm rot="16200000">
            <a:off x="-3672000" y="3671675"/>
            <a:ext cx="7560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19712D57-A9A1-4C30-BEAE-3E2612A61279}"/>
              </a:ext>
            </a:extLst>
          </p:cNvPr>
          <p:cNvSpPr/>
          <p:nvPr userDrawn="1"/>
        </p:nvSpPr>
        <p:spPr>
          <a:xfrm rot="16200000">
            <a:off x="1442925" y="3671675"/>
            <a:ext cx="7560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Tekstfelt 12">
            <a:extLst>
              <a:ext uri="{FF2B5EF4-FFF2-40B4-BE49-F238E27FC236}">
                <a16:creationId xmlns:a16="http://schemas.microsoft.com/office/drawing/2014/main" id="{5540CBDD-1D12-488E-B946-0E850EBB3875}"/>
              </a:ext>
            </a:extLst>
          </p:cNvPr>
          <p:cNvSpPr txBox="1"/>
          <p:nvPr userDrawn="1"/>
        </p:nvSpPr>
        <p:spPr>
          <a:xfrm rot="16200000">
            <a:off x="-633122" y="418078"/>
            <a:ext cx="978799" cy="154658"/>
          </a:xfrm>
          <a:prstGeom prst="rect">
            <a:avLst/>
          </a:prstGeom>
          <a:noFill/>
        </p:spPr>
        <p:txBody>
          <a:bodyPr wrap="square" lIns="0" tIns="0" rIns="0" bIns="0" rtlCol="0">
            <a:spAutoFit/>
          </a:bodyPr>
          <a:lstStyle/>
          <a:p>
            <a:pPr>
              <a:lnSpc>
                <a:spcPts val="1400"/>
              </a:lnSpc>
            </a:pPr>
            <a:r>
              <a:rPr lang="da-DK" sz="800" b="1" dirty="0" err="1">
                <a:latin typeface="Aleo" panose="00000500000000000000" pitchFamily="2" charset="0"/>
              </a:rPr>
              <a:t>Sidetypen</a:t>
            </a:r>
            <a:r>
              <a:rPr lang="da-DK" sz="800" b="1" dirty="0">
                <a:latin typeface="Aleo" panose="00000500000000000000" pitchFamily="2" charset="0"/>
              </a:rPr>
              <a:t>: </a:t>
            </a:r>
            <a:r>
              <a:rPr lang="da-DK" sz="800" b="0" dirty="0">
                <a:latin typeface="Aleo" panose="00000500000000000000" pitchFamily="2" charset="0"/>
              </a:rPr>
              <a:t>Print Selv</a:t>
            </a:r>
          </a:p>
        </p:txBody>
      </p:sp>
    </p:spTree>
    <p:extLst>
      <p:ext uri="{BB962C8B-B14F-4D97-AF65-F5344CB8AC3E}">
        <p14:creationId xmlns:p14="http://schemas.microsoft.com/office/powerpoint/2010/main" val="2089129973"/>
      </p:ext>
    </p:extLst>
  </p:cSld>
  <p:clrMap bg1="lt1" tx1="dk1" bg2="lt2" tx2="dk2" accent1="accent1" accent2="accent2" accent3="accent3" accent4="accent4" accent5="accent5" accent6="accent6" hlink="hlink" folHlink="folHlink"/>
  <p:sldLayoutIdLst>
    <p:sldLayoutId id="2147483759" r:id="rId1"/>
    <p:sldLayoutId id="2147483778"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6" r:id="rId13"/>
    <p:sldLayoutId id="2147483771" r:id="rId14"/>
    <p:sldLayoutId id="2147483772" r:id="rId15"/>
    <p:sldLayoutId id="2147483773" r:id="rId16"/>
    <p:sldLayoutId id="2147483774" r:id="rId17"/>
    <p:sldLayoutId id="2147483775" r:id="rId18"/>
  </p:sldLayoutIdLst>
  <p:hf hdr="0" ftr="0" dt="0"/>
  <p:txStyles>
    <p:titleStyle>
      <a:lvl1pPr algn="l" defTabSz="532729" rtl="0" eaLnBrk="1" latinLnBrk="0" hangingPunct="1">
        <a:lnSpc>
          <a:spcPct val="90000"/>
        </a:lnSpc>
        <a:spcBef>
          <a:spcPct val="0"/>
        </a:spcBef>
        <a:buNone/>
        <a:defRPr sz="2563" kern="1200">
          <a:solidFill>
            <a:schemeClr val="tx1"/>
          </a:solidFill>
          <a:latin typeface="+mj-lt"/>
          <a:ea typeface="+mj-ea"/>
          <a:cs typeface="+mj-cs"/>
        </a:defRPr>
      </a:lvl1pPr>
    </p:titleStyle>
    <p:bodyStyle>
      <a:lvl1pPr marL="133182" indent="-133182" algn="l" defTabSz="532729" rtl="0" eaLnBrk="1" latinLnBrk="0" hangingPunct="1">
        <a:lnSpc>
          <a:spcPct val="90000"/>
        </a:lnSpc>
        <a:spcBef>
          <a:spcPts val="583"/>
        </a:spcBef>
        <a:buFont typeface="Arial" panose="020B0604020202020204" pitchFamily="34" charset="0"/>
        <a:buChar char="•"/>
        <a:defRPr sz="1100" kern="1200">
          <a:solidFill>
            <a:schemeClr val="tx1"/>
          </a:solidFill>
          <a:latin typeface="+mn-lt"/>
          <a:ea typeface="+mn-ea"/>
          <a:cs typeface="+mn-cs"/>
        </a:defRPr>
      </a:lvl1pPr>
      <a:lvl2pPr marL="399547"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2pPr>
      <a:lvl3pPr marL="665912"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3pPr>
      <a:lvl4pPr marL="932277"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4pPr>
      <a:lvl5pPr marL="1198641"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5pPr>
      <a:lvl6pPr marL="1465006"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6pPr>
      <a:lvl7pPr marL="173137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7pPr>
      <a:lvl8pPr marL="1997735"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8pPr>
      <a:lvl9pPr marL="2264100"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9pPr>
    </p:bodyStyle>
    <p:otherStyle>
      <a:defPPr>
        <a:defRPr lang="en-US"/>
      </a:defPPr>
      <a:lvl1pPr marL="0" algn="l" defTabSz="532729" rtl="0" eaLnBrk="1" latinLnBrk="0" hangingPunct="1">
        <a:defRPr sz="1049" kern="1200">
          <a:solidFill>
            <a:schemeClr val="tx1"/>
          </a:solidFill>
          <a:latin typeface="+mn-lt"/>
          <a:ea typeface="+mn-ea"/>
          <a:cs typeface="+mn-cs"/>
        </a:defRPr>
      </a:lvl1pPr>
      <a:lvl2pPr marL="266365" algn="l" defTabSz="532729" rtl="0" eaLnBrk="1" latinLnBrk="0" hangingPunct="1">
        <a:defRPr sz="1049" kern="1200">
          <a:solidFill>
            <a:schemeClr val="tx1"/>
          </a:solidFill>
          <a:latin typeface="+mn-lt"/>
          <a:ea typeface="+mn-ea"/>
          <a:cs typeface="+mn-cs"/>
        </a:defRPr>
      </a:lvl2pPr>
      <a:lvl3pPr marL="532729" algn="l" defTabSz="532729" rtl="0" eaLnBrk="1" latinLnBrk="0" hangingPunct="1">
        <a:defRPr sz="1049" kern="1200">
          <a:solidFill>
            <a:schemeClr val="tx1"/>
          </a:solidFill>
          <a:latin typeface="+mn-lt"/>
          <a:ea typeface="+mn-ea"/>
          <a:cs typeface="+mn-cs"/>
        </a:defRPr>
      </a:lvl3pPr>
      <a:lvl4pPr marL="799094" algn="l" defTabSz="532729" rtl="0" eaLnBrk="1" latinLnBrk="0" hangingPunct="1">
        <a:defRPr sz="1049" kern="1200">
          <a:solidFill>
            <a:schemeClr val="tx1"/>
          </a:solidFill>
          <a:latin typeface="+mn-lt"/>
          <a:ea typeface="+mn-ea"/>
          <a:cs typeface="+mn-cs"/>
        </a:defRPr>
      </a:lvl4pPr>
      <a:lvl5pPr marL="1065459" algn="l" defTabSz="532729" rtl="0" eaLnBrk="1" latinLnBrk="0" hangingPunct="1">
        <a:defRPr sz="1049" kern="1200">
          <a:solidFill>
            <a:schemeClr val="tx1"/>
          </a:solidFill>
          <a:latin typeface="+mn-lt"/>
          <a:ea typeface="+mn-ea"/>
          <a:cs typeface="+mn-cs"/>
        </a:defRPr>
      </a:lvl5pPr>
      <a:lvl6pPr marL="1331824" algn="l" defTabSz="532729" rtl="0" eaLnBrk="1" latinLnBrk="0" hangingPunct="1">
        <a:defRPr sz="1049" kern="1200">
          <a:solidFill>
            <a:schemeClr val="tx1"/>
          </a:solidFill>
          <a:latin typeface="+mn-lt"/>
          <a:ea typeface="+mn-ea"/>
          <a:cs typeface="+mn-cs"/>
        </a:defRPr>
      </a:lvl6pPr>
      <a:lvl7pPr marL="1598188" algn="l" defTabSz="532729" rtl="0" eaLnBrk="1" latinLnBrk="0" hangingPunct="1">
        <a:defRPr sz="1049" kern="1200">
          <a:solidFill>
            <a:schemeClr val="tx1"/>
          </a:solidFill>
          <a:latin typeface="+mn-lt"/>
          <a:ea typeface="+mn-ea"/>
          <a:cs typeface="+mn-cs"/>
        </a:defRPr>
      </a:lvl7pPr>
      <a:lvl8pPr marL="1864553" algn="l" defTabSz="532729" rtl="0" eaLnBrk="1" latinLnBrk="0" hangingPunct="1">
        <a:defRPr sz="1049" kern="1200">
          <a:solidFill>
            <a:schemeClr val="tx1"/>
          </a:solidFill>
          <a:latin typeface="+mn-lt"/>
          <a:ea typeface="+mn-ea"/>
          <a:cs typeface="+mn-cs"/>
        </a:defRPr>
      </a:lvl8pPr>
      <a:lvl9pPr marL="2130918" algn="l" defTabSz="532729" rtl="0" eaLnBrk="1" latinLnBrk="0" hangingPunct="1">
        <a:defRPr sz="104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p15:clr>
            <a:srgbClr val="F26B43"/>
          </p15:clr>
        </p15:guide>
        <p15:guide id="2" pos="1674">
          <p15:clr>
            <a:srgbClr val="F26B43"/>
          </p15:clr>
        </p15:guide>
        <p15:guide id="3" pos="1397">
          <p15:clr>
            <a:srgbClr val="F26B43"/>
          </p15:clr>
        </p15:guide>
        <p15:guide id="4" pos="1973">
          <p15:clr>
            <a:srgbClr val="F26B43"/>
          </p15:clr>
        </p15:guide>
        <p15:guide id="5" pos="1118">
          <p15:clr>
            <a:srgbClr val="F26B43"/>
          </p15:clr>
        </p15:guide>
        <p15:guide id="6" pos="2235">
          <p15:clr>
            <a:srgbClr val="F26B43"/>
          </p15:clr>
        </p15:guide>
        <p15:guide id="7" pos="279">
          <p15:clr>
            <a:srgbClr val="F26B43"/>
          </p15:clr>
        </p15:guide>
        <p15:guide id="8" pos="3074">
          <p15:clr>
            <a:srgbClr val="F26B43"/>
          </p15:clr>
        </p15:guide>
        <p15:guide id="9" orient="horz" pos="283">
          <p15:clr>
            <a:srgbClr val="F26B43"/>
          </p15:clr>
        </p15:guide>
        <p15:guide id="10" pos="1542">
          <p15:clr>
            <a:srgbClr val="F26B43"/>
          </p15:clr>
        </p15:guide>
        <p15:guide id="11" pos="1814">
          <p15:clr>
            <a:srgbClr val="F26B43"/>
          </p15:clr>
        </p15:guide>
        <p15:guide id="12" pos="136">
          <p15:clr>
            <a:srgbClr val="F26B43"/>
          </p15:clr>
        </p15:guide>
        <p15:guide id="13" pos="3215">
          <p15:clr>
            <a:srgbClr val="F26B43"/>
          </p15:clr>
        </p15:guide>
        <p15:guide id="14" orient="horz" pos="561">
          <p15:clr>
            <a:srgbClr val="F26B43"/>
          </p15:clr>
        </p15:guide>
        <p15:guide id="15" orient="horz" pos="839">
          <p15:clr>
            <a:srgbClr val="F26B43"/>
          </p15:clr>
        </p15:guide>
        <p15:guide id="16" orient="horz" pos="1116">
          <p15:clr>
            <a:srgbClr val="F26B43"/>
          </p15:clr>
        </p15:guide>
        <p15:guide id="17" orient="horz" pos="3648">
          <p15:clr>
            <a:srgbClr val="F26B43"/>
          </p15:clr>
        </p15:guide>
        <p15:guide id="18" orient="horz" pos="3926">
          <p15:clr>
            <a:srgbClr val="F26B43"/>
          </p15:clr>
        </p15:guide>
        <p15:guide id="19" orient="horz" pos="4206">
          <p15:clr>
            <a:srgbClr val="F26B43"/>
          </p15:clr>
        </p15:guide>
        <p15:guide id="20" orient="horz" pos="4484">
          <p15:clr>
            <a:srgbClr val="F26B43"/>
          </p15:clr>
        </p15:guide>
        <p15:guide id="21" orient="horz" pos="4620">
          <p15:clr>
            <a:srgbClr val="F26B43"/>
          </p15:clr>
        </p15:guide>
        <p15:guide id="22" orient="horz" pos="141">
          <p15:clr>
            <a:srgbClr val="F26B43"/>
          </p15:clr>
        </p15:guide>
        <p15:guide id="23" orient="horz" pos="1544">
          <p15:clr>
            <a:srgbClr val="F26B43"/>
          </p15:clr>
        </p15:guide>
        <p15:guide id="24" orient="horz" pos="2102">
          <p15:clr>
            <a:srgbClr val="F26B43"/>
          </p15:clr>
        </p15:guide>
        <p15:guide id="25" orient="horz" pos="2658">
          <p15:clr>
            <a:srgbClr val="F26B43"/>
          </p15:clr>
        </p15:guide>
        <p15:guide id="26" orient="horz" pos="2934">
          <p15:clr>
            <a:srgbClr val="F26B43"/>
          </p15:clr>
        </p15:guide>
        <p15:guide id="27" orient="horz" pos="12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6041" y="2006701"/>
            <a:ext cx="4436315" cy="1330337"/>
          </a:xfrm>
          <a:prstGeom prst="rect">
            <a:avLst/>
          </a:prstGeom>
        </p:spPr>
        <p:txBody>
          <a:bodyPr vert="horz" lIns="0" tIns="0" rIns="0" bIns="0" rtlCol="0" anchor="t" anchorCtr="0">
            <a:no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433416" y="4219504"/>
            <a:ext cx="4446559" cy="2457521"/>
          </a:xfrm>
          <a:prstGeom prst="rect">
            <a:avLst/>
          </a:prstGeom>
        </p:spPr>
        <p:txBody>
          <a:bodyPr vert="horz" lIns="0" tIns="0" rIns="0" bIns="0" rtlCol="0">
            <a:no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endParaRPr lang="en-US" dirty="0"/>
          </a:p>
        </p:txBody>
      </p:sp>
      <p:sp>
        <p:nvSpPr>
          <p:cNvPr id="5" name="Footer Placeholder 4"/>
          <p:cNvSpPr>
            <a:spLocks noGrp="1"/>
          </p:cNvSpPr>
          <p:nvPr>
            <p:ph type="ftr" sz="quarter" idx="3"/>
          </p:nvPr>
        </p:nvSpPr>
        <p:spPr>
          <a:xfrm>
            <a:off x="2663824" y="7120730"/>
            <a:ext cx="1927225" cy="213250"/>
          </a:xfrm>
          <a:prstGeom prst="rect">
            <a:avLst/>
          </a:prstGeom>
        </p:spPr>
        <p:txBody>
          <a:bodyPr vert="horz" lIns="0" tIns="0" rIns="0" bIns="0" rtlCol="0" anchor="t" anchorCtr="0"/>
          <a:lstStyle>
            <a:lvl1pPr algn="r">
              <a:defRPr sz="850">
                <a:solidFill>
                  <a:schemeClr val="tx1"/>
                </a:solidFill>
                <a:latin typeface="+mj-lt"/>
              </a:defRPr>
            </a:lvl1pPr>
          </a:lstStyle>
          <a:p>
            <a:r>
              <a:rPr lang="da-DK"/>
              <a:t>Dokumenttitel</a:t>
            </a:r>
            <a:endParaRPr lang="da-DK" dirty="0"/>
          </a:p>
        </p:txBody>
      </p:sp>
      <p:sp>
        <p:nvSpPr>
          <p:cNvPr id="6" name="Slide Number Placeholder 5"/>
          <p:cNvSpPr>
            <a:spLocks noGrp="1"/>
          </p:cNvSpPr>
          <p:nvPr>
            <p:ph type="sldNum" sz="quarter" idx="4"/>
          </p:nvPr>
        </p:nvSpPr>
        <p:spPr>
          <a:xfrm>
            <a:off x="4591050" y="7121000"/>
            <a:ext cx="284599" cy="213250"/>
          </a:xfrm>
          <a:prstGeom prst="rect">
            <a:avLst/>
          </a:prstGeom>
        </p:spPr>
        <p:txBody>
          <a:bodyPr vert="horz" lIns="0" tIns="0" rIns="0" bIns="0" rtlCol="0" anchor="t" anchorCtr="0"/>
          <a:lstStyle>
            <a:lvl1pPr algn="r">
              <a:defRPr sz="850">
                <a:solidFill>
                  <a:schemeClr val="tx1"/>
                </a:solidFill>
                <a:latin typeface="+mj-lt"/>
              </a:defRPr>
            </a:lvl1pPr>
          </a:lstStyle>
          <a:p>
            <a:fld id="{64F67F80-C6C5-4152-AE4F-047697E5A1AA}" type="slidenum">
              <a:rPr lang="da-DK" smtClean="0"/>
              <a:pPr/>
              <a:t>‹nr.›</a:t>
            </a:fld>
            <a:endParaRPr lang="da-DK" dirty="0"/>
          </a:p>
        </p:txBody>
      </p:sp>
      <p:graphicFrame>
        <p:nvGraphicFramePr>
          <p:cNvPr id="7" name="Objekt 6" hidden="1">
            <a:extLst>
              <a:ext uri="{FF2B5EF4-FFF2-40B4-BE49-F238E27FC236}">
                <a16:creationId xmlns:a16="http://schemas.microsoft.com/office/drawing/2014/main" id="{98C18AB0-A92B-4F48-9298-3BBCFBB11109}"/>
              </a:ext>
            </a:extLst>
          </p:cNvPr>
          <p:cNvGraphicFramePr>
            <a:graphicFrameLocks noChangeAspect="1"/>
          </p:cNvGraphicFramePr>
          <p:nvPr userDrawn="1">
            <p:custDataLst>
              <p:tags r:id="rId20"/>
            </p:custDataLst>
            <p:extLst>
              <p:ext uri="{D42A27DB-BD31-4B8C-83A1-F6EECF244321}">
                <p14:modId xmlns:p14="http://schemas.microsoft.com/office/powerpoint/2010/main" val="1145130243"/>
              </p:ext>
            </p:extLst>
          </p:nvPr>
        </p:nvGraphicFramePr>
        <p:xfrm>
          <a:off x="1233" y="1212"/>
          <a:ext cx="1234" cy="1212"/>
        </p:xfrm>
        <a:graphic>
          <a:graphicData uri="http://schemas.openxmlformats.org/presentationml/2006/ole">
            <mc:AlternateContent xmlns:mc="http://schemas.openxmlformats.org/markup-compatibility/2006">
              <mc:Choice xmlns:v="urn:schemas-microsoft-com:vml" Requires="v">
                <p:oleObj name="think-cell Slide" r:id="rId21" imgW="378" imgH="379" progId="TCLayout.ActiveDocument.1">
                  <p:embed/>
                </p:oleObj>
              </mc:Choice>
              <mc:Fallback>
                <p:oleObj name="think-cell Slide" r:id="rId21" imgW="378" imgH="379" progId="TCLayout.ActiveDocument.1">
                  <p:embed/>
                  <p:pic>
                    <p:nvPicPr>
                      <p:cNvPr id="8" name="Objekt 7" hidden="1">
                        <a:extLst>
                          <a:ext uri="{FF2B5EF4-FFF2-40B4-BE49-F238E27FC236}">
                            <a16:creationId xmlns:a16="http://schemas.microsoft.com/office/drawing/2014/main" id="{AD5FD37F-0132-4A8C-A8D0-3DA17B46D08C}"/>
                          </a:ext>
                        </a:extLst>
                      </p:cNvPr>
                      <p:cNvPicPr/>
                      <p:nvPr/>
                    </p:nvPicPr>
                    <p:blipFill>
                      <a:blip r:embed="rId22"/>
                      <a:stretch>
                        <a:fillRect/>
                      </a:stretch>
                    </p:blipFill>
                    <p:spPr>
                      <a:xfrm>
                        <a:off x="1233" y="1212"/>
                        <a:ext cx="1234" cy="1212"/>
                      </a:xfrm>
                      <a:prstGeom prst="rect">
                        <a:avLst/>
                      </a:prstGeom>
                    </p:spPr>
                  </p:pic>
                </p:oleObj>
              </mc:Fallback>
            </mc:AlternateContent>
          </a:graphicData>
        </a:graphic>
      </p:graphicFrame>
      <p:sp>
        <p:nvSpPr>
          <p:cNvPr id="8" name="Tekstfelt 7">
            <a:extLst>
              <a:ext uri="{FF2B5EF4-FFF2-40B4-BE49-F238E27FC236}">
                <a16:creationId xmlns:a16="http://schemas.microsoft.com/office/drawing/2014/main" id="{D045145B-9A9C-4490-8704-07640E845E52}"/>
              </a:ext>
            </a:extLst>
          </p:cNvPr>
          <p:cNvSpPr txBox="1"/>
          <p:nvPr userDrawn="1"/>
        </p:nvSpPr>
        <p:spPr>
          <a:xfrm rot="16200000">
            <a:off x="-633122" y="418078"/>
            <a:ext cx="978799" cy="154658"/>
          </a:xfrm>
          <a:prstGeom prst="rect">
            <a:avLst/>
          </a:prstGeom>
          <a:noFill/>
        </p:spPr>
        <p:txBody>
          <a:bodyPr wrap="square" lIns="0" tIns="0" rIns="0" bIns="0" rtlCol="0">
            <a:spAutoFit/>
          </a:bodyPr>
          <a:lstStyle/>
          <a:p>
            <a:pPr algn="r">
              <a:lnSpc>
                <a:spcPts val="1400"/>
              </a:lnSpc>
            </a:pPr>
            <a:r>
              <a:rPr lang="da-DK" sz="800" b="1" dirty="0" err="1">
                <a:latin typeface="Aleo" panose="00000500000000000000" pitchFamily="2" charset="0"/>
              </a:rPr>
              <a:t>Sidetypen</a:t>
            </a:r>
            <a:r>
              <a:rPr lang="da-DK" sz="800" b="1" dirty="0">
                <a:latin typeface="Aleo" panose="00000500000000000000" pitchFamily="2" charset="0"/>
              </a:rPr>
              <a:t>: </a:t>
            </a:r>
            <a:r>
              <a:rPr lang="da-DK" sz="800" b="0" dirty="0">
                <a:latin typeface="Aleo" panose="00000500000000000000" pitchFamily="2" charset="0"/>
              </a:rPr>
              <a:t>Til tryk</a:t>
            </a:r>
          </a:p>
        </p:txBody>
      </p:sp>
    </p:spTree>
    <p:extLst>
      <p:ext uri="{BB962C8B-B14F-4D97-AF65-F5344CB8AC3E}">
        <p14:creationId xmlns:p14="http://schemas.microsoft.com/office/powerpoint/2010/main" val="589721919"/>
      </p:ext>
    </p:extLst>
  </p:cSld>
  <p:clrMap bg1="lt1" tx1="dk1" bg2="lt2" tx2="dk2" accent1="accent1" accent2="accent2" accent3="accent3" accent4="accent4" accent5="accent5" accent6="accent6" hlink="hlink" folHlink="folHlink"/>
  <p:sldLayoutIdLst>
    <p:sldLayoutId id="2147483705" r:id="rId1"/>
    <p:sldLayoutId id="2147483779" r:id="rId2"/>
    <p:sldLayoutId id="2147483685" r:id="rId3"/>
    <p:sldLayoutId id="2147483686" r:id="rId4"/>
    <p:sldLayoutId id="2147483687" r:id="rId5"/>
    <p:sldLayoutId id="2147483673" r:id="rId6"/>
    <p:sldLayoutId id="2147483706" r:id="rId7"/>
    <p:sldLayoutId id="2147483711" r:id="rId8"/>
    <p:sldLayoutId id="2147483731" r:id="rId9"/>
    <p:sldLayoutId id="2147483746" r:id="rId10"/>
    <p:sldLayoutId id="2147483708" r:id="rId11"/>
    <p:sldLayoutId id="2147483747" r:id="rId12"/>
    <p:sldLayoutId id="2147483777" r:id="rId13"/>
    <p:sldLayoutId id="2147483709" r:id="rId14"/>
    <p:sldLayoutId id="2147483730" r:id="rId15"/>
    <p:sldLayoutId id="2147483710" r:id="rId16"/>
    <p:sldLayoutId id="2147483725" r:id="rId17"/>
    <p:sldLayoutId id="2147483726" r:id="rId18"/>
  </p:sldLayoutIdLst>
  <p:hf hdr="0" ftr="0" dt="0"/>
  <p:txStyles>
    <p:titleStyle>
      <a:lvl1pPr algn="l" defTabSz="532729" rtl="0" eaLnBrk="1" latinLnBrk="0" hangingPunct="1">
        <a:lnSpc>
          <a:spcPct val="90000"/>
        </a:lnSpc>
        <a:spcBef>
          <a:spcPct val="0"/>
        </a:spcBef>
        <a:buNone/>
        <a:defRPr sz="2563" kern="1200">
          <a:solidFill>
            <a:schemeClr val="tx1"/>
          </a:solidFill>
          <a:latin typeface="+mj-lt"/>
          <a:ea typeface="+mj-ea"/>
          <a:cs typeface="+mj-cs"/>
        </a:defRPr>
      </a:lvl1pPr>
    </p:titleStyle>
    <p:bodyStyle>
      <a:lvl1pPr marL="133182" indent="-133182" algn="l" defTabSz="532729" rtl="0" eaLnBrk="1" latinLnBrk="0" hangingPunct="1">
        <a:lnSpc>
          <a:spcPct val="90000"/>
        </a:lnSpc>
        <a:spcBef>
          <a:spcPts val="583"/>
        </a:spcBef>
        <a:buFont typeface="Arial" panose="020B0604020202020204" pitchFamily="34" charset="0"/>
        <a:buChar char="•"/>
        <a:defRPr sz="1100" kern="1200">
          <a:solidFill>
            <a:schemeClr val="tx1"/>
          </a:solidFill>
          <a:latin typeface="+mn-lt"/>
          <a:ea typeface="+mn-ea"/>
          <a:cs typeface="+mn-cs"/>
        </a:defRPr>
      </a:lvl1pPr>
      <a:lvl2pPr marL="399547"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2pPr>
      <a:lvl3pPr marL="665912"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3pPr>
      <a:lvl4pPr marL="932277"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4pPr>
      <a:lvl5pPr marL="1198641" indent="-133182" algn="l" defTabSz="532729" rtl="0" eaLnBrk="1" latinLnBrk="0" hangingPunct="1">
        <a:lnSpc>
          <a:spcPct val="90000"/>
        </a:lnSpc>
        <a:spcBef>
          <a:spcPts val="291"/>
        </a:spcBef>
        <a:buFont typeface="Arial" panose="020B0604020202020204" pitchFamily="34" charset="0"/>
        <a:buChar char="•"/>
        <a:defRPr sz="1100" kern="1200">
          <a:solidFill>
            <a:schemeClr val="tx1"/>
          </a:solidFill>
          <a:latin typeface="+mn-lt"/>
          <a:ea typeface="+mn-ea"/>
          <a:cs typeface="+mn-cs"/>
        </a:defRPr>
      </a:lvl5pPr>
      <a:lvl6pPr marL="1465006"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6pPr>
      <a:lvl7pPr marL="173137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7pPr>
      <a:lvl8pPr marL="1997735"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8pPr>
      <a:lvl9pPr marL="2264100"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9pPr>
    </p:bodyStyle>
    <p:otherStyle>
      <a:defPPr>
        <a:defRPr lang="en-US"/>
      </a:defPPr>
      <a:lvl1pPr marL="0" algn="l" defTabSz="532729" rtl="0" eaLnBrk="1" latinLnBrk="0" hangingPunct="1">
        <a:defRPr sz="1049" kern="1200">
          <a:solidFill>
            <a:schemeClr val="tx1"/>
          </a:solidFill>
          <a:latin typeface="+mn-lt"/>
          <a:ea typeface="+mn-ea"/>
          <a:cs typeface="+mn-cs"/>
        </a:defRPr>
      </a:lvl1pPr>
      <a:lvl2pPr marL="266365" algn="l" defTabSz="532729" rtl="0" eaLnBrk="1" latinLnBrk="0" hangingPunct="1">
        <a:defRPr sz="1049" kern="1200">
          <a:solidFill>
            <a:schemeClr val="tx1"/>
          </a:solidFill>
          <a:latin typeface="+mn-lt"/>
          <a:ea typeface="+mn-ea"/>
          <a:cs typeface="+mn-cs"/>
        </a:defRPr>
      </a:lvl2pPr>
      <a:lvl3pPr marL="532729" algn="l" defTabSz="532729" rtl="0" eaLnBrk="1" latinLnBrk="0" hangingPunct="1">
        <a:defRPr sz="1049" kern="1200">
          <a:solidFill>
            <a:schemeClr val="tx1"/>
          </a:solidFill>
          <a:latin typeface="+mn-lt"/>
          <a:ea typeface="+mn-ea"/>
          <a:cs typeface="+mn-cs"/>
        </a:defRPr>
      </a:lvl3pPr>
      <a:lvl4pPr marL="799094" algn="l" defTabSz="532729" rtl="0" eaLnBrk="1" latinLnBrk="0" hangingPunct="1">
        <a:defRPr sz="1049" kern="1200">
          <a:solidFill>
            <a:schemeClr val="tx1"/>
          </a:solidFill>
          <a:latin typeface="+mn-lt"/>
          <a:ea typeface="+mn-ea"/>
          <a:cs typeface="+mn-cs"/>
        </a:defRPr>
      </a:lvl4pPr>
      <a:lvl5pPr marL="1065459" algn="l" defTabSz="532729" rtl="0" eaLnBrk="1" latinLnBrk="0" hangingPunct="1">
        <a:defRPr sz="1049" kern="1200">
          <a:solidFill>
            <a:schemeClr val="tx1"/>
          </a:solidFill>
          <a:latin typeface="+mn-lt"/>
          <a:ea typeface="+mn-ea"/>
          <a:cs typeface="+mn-cs"/>
        </a:defRPr>
      </a:lvl5pPr>
      <a:lvl6pPr marL="1331824" algn="l" defTabSz="532729" rtl="0" eaLnBrk="1" latinLnBrk="0" hangingPunct="1">
        <a:defRPr sz="1049" kern="1200">
          <a:solidFill>
            <a:schemeClr val="tx1"/>
          </a:solidFill>
          <a:latin typeface="+mn-lt"/>
          <a:ea typeface="+mn-ea"/>
          <a:cs typeface="+mn-cs"/>
        </a:defRPr>
      </a:lvl6pPr>
      <a:lvl7pPr marL="1598188" algn="l" defTabSz="532729" rtl="0" eaLnBrk="1" latinLnBrk="0" hangingPunct="1">
        <a:defRPr sz="1049" kern="1200">
          <a:solidFill>
            <a:schemeClr val="tx1"/>
          </a:solidFill>
          <a:latin typeface="+mn-lt"/>
          <a:ea typeface="+mn-ea"/>
          <a:cs typeface="+mn-cs"/>
        </a:defRPr>
      </a:lvl7pPr>
      <a:lvl8pPr marL="1864553" algn="l" defTabSz="532729" rtl="0" eaLnBrk="1" latinLnBrk="0" hangingPunct="1">
        <a:defRPr sz="1049" kern="1200">
          <a:solidFill>
            <a:schemeClr val="tx1"/>
          </a:solidFill>
          <a:latin typeface="+mn-lt"/>
          <a:ea typeface="+mn-ea"/>
          <a:cs typeface="+mn-cs"/>
        </a:defRPr>
      </a:lvl8pPr>
      <a:lvl9pPr marL="2130918" algn="l" defTabSz="532729" rtl="0" eaLnBrk="1" latinLnBrk="0" hangingPunct="1">
        <a:defRPr sz="104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1674" userDrawn="1">
          <p15:clr>
            <a:srgbClr val="F26B43"/>
          </p15:clr>
        </p15:guide>
        <p15:guide id="3" pos="1397" userDrawn="1">
          <p15:clr>
            <a:srgbClr val="F26B43"/>
          </p15:clr>
        </p15:guide>
        <p15:guide id="4" pos="1958" userDrawn="1">
          <p15:clr>
            <a:srgbClr val="F26B43"/>
          </p15:clr>
        </p15:guide>
        <p15:guide id="5" pos="1118" userDrawn="1">
          <p15:clr>
            <a:srgbClr val="F26B43"/>
          </p15:clr>
        </p15:guide>
        <p15:guide id="6" pos="2235" userDrawn="1">
          <p15:clr>
            <a:srgbClr val="F26B43"/>
          </p15:clr>
        </p15:guide>
        <p15:guide id="7" pos="279" userDrawn="1">
          <p15:clr>
            <a:srgbClr val="F26B43"/>
          </p15:clr>
        </p15:guide>
        <p15:guide id="8" pos="3074" userDrawn="1">
          <p15:clr>
            <a:srgbClr val="F26B43"/>
          </p15:clr>
        </p15:guide>
        <p15:guide id="9" orient="horz" pos="283" userDrawn="1">
          <p15:clr>
            <a:srgbClr val="F26B43"/>
          </p15:clr>
        </p15:guide>
        <p15:guide id="10" pos="1542" userDrawn="1">
          <p15:clr>
            <a:srgbClr val="F26B43"/>
          </p15:clr>
        </p15:guide>
        <p15:guide id="11" pos="1814" userDrawn="1">
          <p15:clr>
            <a:srgbClr val="F26B43"/>
          </p15:clr>
        </p15:guide>
        <p15:guide id="12" pos="136" userDrawn="1">
          <p15:clr>
            <a:srgbClr val="F26B43"/>
          </p15:clr>
        </p15:guide>
        <p15:guide id="13" pos="3215" userDrawn="1">
          <p15:clr>
            <a:srgbClr val="F26B43"/>
          </p15:clr>
        </p15:guide>
        <p15:guide id="14" orient="horz" pos="561" userDrawn="1">
          <p15:clr>
            <a:srgbClr val="F26B43"/>
          </p15:clr>
        </p15:guide>
        <p15:guide id="15" orient="horz" pos="839" userDrawn="1">
          <p15:clr>
            <a:srgbClr val="F26B43"/>
          </p15:clr>
        </p15:guide>
        <p15:guide id="16" orient="horz" pos="1116" userDrawn="1">
          <p15:clr>
            <a:srgbClr val="F26B43"/>
          </p15:clr>
        </p15:guide>
        <p15:guide id="17" orient="horz" pos="3648" userDrawn="1">
          <p15:clr>
            <a:srgbClr val="F26B43"/>
          </p15:clr>
        </p15:guide>
        <p15:guide id="18" orient="horz" pos="3926" userDrawn="1">
          <p15:clr>
            <a:srgbClr val="F26B43"/>
          </p15:clr>
        </p15:guide>
        <p15:guide id="19" orient="horz" pos="4206" userDrawn="1">
          <p15:clr>
            <a:srgbClr val="F26B43"/>
          </p15:clr>
        </p15:guide>
        <p15:guide id="20" orient="horz" pos="4484" userDrawn="1">
          <p15:clr>
            <a:srgbClr val="F26B43"/>
          </p15:clr>
        </p15:guide>
        <p15:guide id="21" orient="horz" pos="4620" userDrawn="1">
          <p15:clr>
            <a:srgbClr val="F26B43"/>
          </p15:clr>
        </p15:guide>
        <p15:guide id="22" orient="horz" pos="141" userDrawn="1">
          <p15:clr>
            <a:srgbClr val="F26B43"/>
          </p15:clr>
        </p15:guide>
        <p15:guide id="23" orient="horz" pos="1544" userDrawn="1">
          <p15:clr>
            <a:srgbClr val="F26B43"/>
          </p15:clr>
        </p15:guide>
        <p15:guide id="24" orient="horz" pos="2102" userDrawn="1">
          <p15:clr>
            <a:srgbClr val="F26B43"/>
          </p15:clr>
        </p15:guide>
        <p15:guide id="25" orient="horz" pos="2658" userDrawn="1">
          <p15:clr>
            <a:srgbClr val="F26B43"/>
          </p15:clr>
        </p15:guide>
        <p15:guide id="26" orient="horz" pos="2934" userDrawn="1">
          <p15:clr>
            <a:srgbClr val="F26B43"/>
          </p15:clr>
        </p15:guide>
        <p15:guide id="27" orient="horz" pos="126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xml"/><Relationship Id="rId1" Type="http://schemas.openxmlformats.org/officeDocument/2006/relationships/tags" Target="../tags/tag40.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9.xml"/><Relationship Id="rId1" Type="http://schemas.openxmlformats.org/officeDocument/2006/relationships/tags" Target="../tags/tag41.xml"/><Relationship Id="rId5" Type="http://schemas.openxmlformats.org/officeDocument/2006/relationships/image" Target="../media/image12.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2.xml"/><Relationship Id="rId1" Type="http://schemas.openxmlformats.org/officeDocument/2006/relationships/tags" Target="../tags/tag42.xml"/><Relationship Id="rId5" Type="http://schemas.openxmlformats.org/officeDocument/2006/relationships/image" Target="../media/image13.jpe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www.roskilde.dk/da-dk/service-og-selvbetjening/borger/arbejdsliv-og-uddannelse/star-du-uden-arbejde/"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roskilde.dk/da-dk/service-og-selvbetjening/borger/arbejdsliv-og-uddannelse/star-du-uden-arbejde/"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A66DAAE9-7EFB-410F-BBDE-41DD202958DF}"/>
              </a:ext>
            </a:extLst>
          </p:cNvPr>
          <p:cNvGraphicFramePr>
            <a:graphicFrameLocks noChangeAspect="1"/>
          </p:cNvGraphicFramePr>
          <p:nvPr>
            <p:custDataLst>
              <p:tags r:id="rId1"/>
            </p:custDataLst>
            <p:extLst>
              <p:ext uri="{D42A27DB-BD31-4B8C-83A1-F6EECF244321}">
                <p14:modId xmlns:p14="http://schemas.microsoft.com/office/powerpoint/2010/main" val="30029501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Pladsholder til tekst 5">
            <a:extLst>
              <a:ext uri="{FF2B5EF4-FFF2-40B4-BE49-F238E27FC236}">
                <a16:creationId xmlns:a16="http://schemas.microsoft.com/office/drawing/2014/main" id="{4B88EFBD-7567-4591-B3B6-7AB9CA9B0943}"/>
              </a:ext>
            </a:extLst>
          </p:cNvPr>
          <p:cNvSpPr>
            <a:spLocks noGrp="1"/>
          </p:cNvSpPr>
          <p:nvPr>
            <p:ph type="body" sz="quarter" idx="13"/>
          </p:nvPr>
        </p:nvSpPr>
        <p:spPr>
          <a:xfrm>
            <a:off x="3078163" y="593777"/>
            <a:ext cx="1801812" cy="166471"/>
          </a:xfrm>
        </p:spPr>
        <p:txBody>
          <a:bodyPr/>
          <a:lstStyle/>
          <a:p>
            <a:r>
              <a:rPr lang="da-DK" dirty="0"/>
              <a:t>#ALLE TIDERS ROSKILDE</a:t>
            </a:r>
          </a:p>
        </p:txBody>
      </p:sp>
      <p:sp>
        <p:nvSpPr>
          <p:cNvPr id="23" name="Undertitel 22">
            <a:extLst>
              <a:ext uri="{FF2B5EF4-FFF2-40B4-BE49-F238E27FC236}">
                <a16:creationId xmlns:a16="http://schemas.microsoft.com/office/drawing/2014/main" id="{B09982CF-CC9B-41E7-8D96-E8F73E50872F}"/>
              </a:ext>
            </a:extLst>
          </p:cNvPr>
          <p:cNvSpPr>
            <a:spLocks noGrp="1"/>
          </p:cNvSpPr>
          <p:nvPr>
            <p:ph type="subTitle" idx="1"/>
          </p:nvPr>
        </p:nvSpPr>
        <p:spPr/>
        <p:txBody>
          <a:bodyPr/>
          <a:lstStyle/>
          <a:p>
            <a:r>
              <a:rPr lang="da-DK" dirty="0"/>
              <a:t>Information til forældre</a:t>
            </a:r>
          </a:p>
        </p:txBody>
      </p:sp>
      <p:sp>
        <p:nvSpPr>
          <p:cNvPr id="22" name="Titel 21">
            <a:extLst>
              <a:ext uri="{FF2B5EF4-FFF2-40B4-BE49-F238E27FC236}">
                <a16:creationId xmlns:a16="http://schemas.microsoft.com/office/drawing/2014/main" id="{42B5D721-3DDB-4224-BCF3-049E0AEAE0B3}"/>
              </a:ext>
            </a:extLst>
          </p:cNvPr>
          <p:cNvSpPr>
            <a:spLocks noGrp="1"/>
          </p:cNvSpPr>
          <p:nvPr>
            <p:ph type="title"/>
          </p:nvPr>
        </p:nvSpPr>
        <p:spPr>
          <a:xfrm>
            <a:off x="371804" y="2927370"/>
            <a:ext cx="4436315" cy="1330337"/>
          </a:xfrm>
        </p:spPr>
        <p:txBody>
          <a:bodyPr/>
          <a:lstStyle/>
          <a:p>
            <a:pPr algn="ctr"/>
            <a:r>
              <a:rPr lang="da-DK" sz="3600" dirty="0"/>
              <a:t>Tabt arbejdsfortjeneste</a:t>
            </a:r>
            <a:br>
              <a:rPr lang="da-DK" dirty="0"/>
            </a:br>
            <a:endParaRPr lang="da-DK" dirty="0"/>
          </a:p>
        </p:txBody>
      </p:sp>
      <p:sp>
        <p:nvSpPr>
          <p:cNvPr id="4" name="Rektangel 3">
            <a:extLst>
              <a:ext uri="{FF2B5EF4-FFF2-40B4-BE49-F238E27FC236}">
                <a16:creationId xmlns:a16="http://schemas.microsoft.com/office/drawing/2014/main" id="{AA98775A-3F95-9C26-1592-07B6DD5F106E}"/>
              </a:ext>
            </a:extLst>
          </p:cNvPr>
          <p:cNvSpPr/>
          <p:nvPr/>
        </p:nvSpPr>
        <p:spPr>
          <a:xfrm rot="20238372">
            <a:off x="529895" y="1910135"/>
            <a:ext cx="1870681" cy="34848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200" b="1" dirty="0">
                <a:solidFill>
                  <a:srgbClr val="FF0000"/>
                </a:solidFill>
              </a:rPr>
              <a:t>Værd at vide om</a:t>
            </a:r>
          </a:p>
        </p:txBody>
      </p:sp>
      <p:cxnSp>
        <p:nvCxnSpPr>
          <p:cNvPr id="10" name="Forbindelse: buet 9">
            <a:extLst>
              <a:ext uri="{FF2B5EF4-FFF2-40B4-BE49-F238E27FC236}">
                <a16:creationId xmlns:a16="http://schemas.microsoft.com/office/drawing/2014/main" id="{4D956082-6AAB-F785-8CD4-AA3692717262}"/>
              </a:ext>
            </a:extLst>
          </p:cNvPr>
          <p:cNvCxnSpPr/>
          <p:nvPr/>
        </p:nvCxnSpPr>
        <p:spPr>
          <a:xfrm>
            <a:off x="1242467" y="2466534"/>
            <a:ext cx="614253" cy="600293"/>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406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5340EE66-7CEA-402B-821C-2F754B924081}"/>
              </a:ext>
            </a:extLst>
          </p:cNvPr>
          <p:cNvGraphicFramePr>
            <a:graphicFrameLocks noChangeAspect="1"/>
          </p:cNvGraphicFramePr>
          <p:nvPr>
            <p:custDataLst>
              <p:tags r:id="rId1"/>
            </p:custDataLst>
            <p:extLst>
              <p:ext uri="{D42A27DB-BD31-4B8C-83A1-F6EECF244321}">
                <p14:modId xmlns:p14="http://schemas.microsoft.com/office/powerpoint/2010/main" val="3794377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lidenummer 3">
            <a:extLst>
              <a:ext uri="{FF2B5EF4-FFF2-40B4-BE49-F238E27FC236}">
                <a16:creationId xmlns:a16="http://schemas.microsoft.com/office/drawing/2014/main" id="{694B68FC-C0E1-4A50-929D-CB3AD751B79E}"/>
              </a:ext>
            </a:extLst>
          </p:cNvPr>
          <p:cNvSpPr>
            <a:spLocks noGrp="1"/>
          </p:cNvSpPr>
          <p:nvPr>
            <p:ph type="sldNum" sz="quarter" idx="12"/>
          </p:nvPr>
        </p:nvSpPr>
        <p:spPr/>
        <p:txBody>
          <a:bodyPr/>
          <a:lstStyle/>
          <a:p>
            <a:fld id="{64F67F80-C6C5-4152-AE4F-047697E5A1AA}" type="slidenum">
              <a:rPr lang="da-DK" smtClean="0"/>
              <a:pPr/>
              <a:t>2</a:t>
            </a:fld>
            <a:endParaRPr lang="da-DK" dirty="0"/>
          </a:p>
        </p:txBody>
      </p:sp>
      <p:sp>
        <p:nvSpPr>
          <p:cNvPr id="14" name="Pladsholder til tekst 13">
            <a:extLst>
              <a:ext uri="{FF2B5EF4-FFF2-40B4-BE49-F238E27FC236}">
                <a16:creationId xmlns:a16="http://schemas.microsoft.com/office/drawing/2014/main" id="{031C2B4A-FCA2-4F49-8CDA-A9A45A484EA1}"/>
              </a:ext>
            </a:extLst>
          </p:cNvPr>
          <p:cNvSpPr>
            <a:spLocks noGrp="1"/>
          </p:cNvSpPr>
          <p:nvPr>
            <p:ph type="body" sz="quarter" idx="13"/>
          </p:nvPr>
        </p:nvSpPr>
        <p:spPr>
          <a:xfrm>
            <a:off x="448112" y="904717"/>
            <a:ext cx="3095626" cy="361375"/>
          </a:xfrm>
        </p:spPr>
        <p:txBody>
          <a:bodyPr/>
          <a:lstStyle/>
          <a:p>
            <a:r>
              <a:rPr lang="da-DK" b="1" dirty="0"/>
              <a:t>Information til forældre</a:t>
            </a:r>
          </a:p>
          <a:p>
            <a:endParaRPr lang="da-DK" dirty="0"/>
          </a:p>
        </p:txBody>
      </p:sp>
      <p:sp>
        <p:nvSpPr>
          <p:cNvPr id="15" name="Pladsholder til tekst 14">
            <a:extLst>
              <a:ext uri="{FF2B5EF4-FFF2-40B4-BE49-F238E27FC236}">
                <a16:creationId xmlns:a16="http://schemas.microsoft.com/office/drawing/2014/main" id="{1D9A974D-0236-4EC7-85BA-C8120355B2E6}"/>
              </a:ext>
            </a:extLst>
          </p:cNvPr>
          <p:cNvSpPr>
            <a:spLocks noGrp="1"/>
          </p:cNvSpPr>
          <p:nvPr>
            <p:ph type="body" sz="quarter" idx="14"/>
          </p:nvPr>
        </p:nvSpPr>
        <p:spPr>
          <a:xfrm>
            <a:off x="448112" y="1417952"/>
            <a:ext cx="4427537" cy="3043516"/>
          </a:xfrm>
        </p:spPr>
        <p:txBody>
          <a:bodyPr/>
          <a:lstStyle/>
          <a:p>
            <a:r>
              <a:rPr lang="da-DK" dirty="0"/>
              <a:t>Som forældre til et barn med en betydelig nedsat funktionsevne, kan du i nogle situationer have behov for at holde ekstraordinært fri fra dit arbejde.</a:t>
            </a:r>
          </a:p>
          <a:p>
            <a:endParaRPr lang="da-DK" dirty="0"/>
          </a:p>
          <a:p>
            <a:r>
              <a:rPr lang="da-DK" dirty="0"/>
              <a:t>Det kan for eksempel være:</a:t>
            </a:r>
          </a:p>
          <a:p>
            <a:pPr marL="171450" indent="-171450">
              <a:buFont typeface="Arial" panose="020B0604020202020204" pitchFamily="34" charset="0"/>
              <a:buChar char="•"/>
            </a:pPr>
            <a:r>
              <a:rPr lang="da-DK" dirty="0"/>
              <a:t>Hvis dit barn ikke kan være hele dagen i dagtilbud, skole eller SFO på grund af funktionsnedsættelsen</a:t>
            </a:r>
          </a:p>
          <a:p>
            <a:pPr marL="171450" indent="-171450">
              <a:buFont typeface="Arial" panose="020B0604020202020204" pitchFamily="34" charset="0"/>
              <a:buChar char="•"/>
            </a:pPr>
            <a:r>
              <a:rPr lang="da-DK" dirty="0"/>
              <a:t>Hvis dit barn skal til mange behandlinger, kontroller eller undersøgelser</a:t>
            </a:r>
          </a:p>
          <a:p>
            <a:endParaRPr lang="da-DK" dirty="0"/>
          </a:p>
          <a:p>
            <a:endParaRPr lang="da-DK" dirty="0"/>
          </a:p>
          <a:p>
            <a:r>
              <a:rPr lang="da-DK" dirty="0"/>
              <a:t>Tabt arbejdsfortjeneste er en økonomisk kompensation for det indtægtstab, du har, fordi du helt eller delvist må opgive arbejde for at passe dit barn og det er en nødvendig konsekvens af funktionsnedsættelse.</a:t>
            </a:r>
          </a:p>
          <a:p>
            <a:endParaRPr lang="da-DK" dirty="0"/>
          </a:p>
          <a:p>
            <a:r>
              <a:rPr lang="da-DK" dirty="0"/>
              <a:t>Du kan læse mere og søge digitalt på Roskilde Kommunes hjemmeside: www.roskilde.dk – søg på tabt arbejdsfortjeneste.</a:t>
            </a:r>
          </a:p>
        </p:txBody>
      </p:sp>
      <p:pic>
        <p:nvPicPr>
          <p:cNvPr id="3" name="Billede 2">
            <a:extLst>
              <a:ext uri="{FF2B5EF4-FFF2-40B4-BE49-F238E27FC236}">
                <a16:creationId xmlns:a16="http://schemas.microsoft.com/office/drawing/2014/main" id="{49959755-6D29-8BB2-A769-B78897A34C38}"/>
              </a:ext>
            </a:extLst>
          </p:cNvPr>
          <p:cNvPicPr>
            <a:picLocks noChangeAspect="1"/>
          </p:cNvPicPr>
          <p:nvPr/>
        </p:nvPicPr>
        <p:blipFill>
          <a:blip r:embed="rId5"/>
          <a:stretch>
            <a:fillRect/>
          </a:stretch>
        </p:blipFill>
        <p:spPr>
          <a:xfrm>
            <a:off x="1598036" y="4378946"/>
            <a:ext cx="2127688" cy="2499577"/>
          </a:xfrm>
          <a:prstGeom prst="rect">
            <a:avLst/>
          </a:prstGeom>
        </p:spPr>
      </p:pic>
    </p:spTree>
    <p:extLst>
      <p:ext uri="{BB962C8B-B14F-4D97-AF65-F5344CB8AC3E}">
        <p14:creationId xmlns:p14="http://schemas.microsoft.com/office/powerpoint/2010/main" val="325029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16" name="Objekt 15" hidden="1">
            <a:extLst>
              <a:ext uri="{FF2B5EF4-FFF2-40B4-BE49-F238E27FC236}">
                <a16:creationId xmlns:a16="http://schemas.microsoft.com/office/drawing/2014/main" id="{02C55FDD-98F7-40E5-B775-B90AF10929E1}"/>
              </a:ext>
            </a:extLst>
          </p:cNvPr>
          <p:cNvGraphicFramePr>
            <a:graphicFrameLocks noChangeAspect="1"/>
          </p:cNvGraphicFramePr>
          <p:nvPr>
            <p:custDataLst>
              <p:tags r:id="rId1"/>
            </p:custDataLst>
            <p:extLst>
              <p:ext uri="{D42A27DB-BD31-4B8C-83A1-F6EECF244321}">
                <p14:modId xmlns:p14="http://schemas.microsoft.com/office/powerpoint/2010/main" val="1383733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9" progId="TCLayout.ActiveDocument.1">
                  <p:embed/>
                </p:oleObj>
              </mc:Choice>
              <mc:Fallback>
                <p:oleObj name="think-cell Slide" r:id="rId3" imgW="378" imgH="37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Pladsholder til slidenummer 3">
            <a:extLst>
              <a:ext uri="{FF2B5EF4-FFF2-40B4-BE49-F238E27FC236}">
                <a16:creationId xmlns:a16="http://schemas.microsoft.com/office/drawing/2014/main" id="{51408EC4-A082-4DEF-94ED-B829014A05B9}"/>
              </a:ext>
            </a:extLst>
          </p:cNvPr>
          <p:cNvSpPr>
            <a:spLocks noGrp="1"/>
          </p:cNvSpPr>
          <p:nvPr>
            <p:ph type="sldNum" sz="quarter" idx="12"/>
          </p:nvPr>
        </p:nvSpPr>
        <p:spPr/>
        <p:txBody>
          <a:bodyPr/>
          <a:lstStyle/>
          <a:p>
            <a:fld id="{64F67F80-C6C5-4152-AE4F-047697E5A1AA}" type="slidenum">
              <a:rPr lang="da-DK" smtClean="0"/>
              <a:pPr/>
              <a:t>3</a:t>
            </a:fld>
            <a:endParaRPr lang="da-DK" dirty="0"/>
          </a:p>
        </p:txBody>
      </p:sp>
      <p:sp>
        <p:nvSpPr>
          <p:cNvPr id="14" name="Pladsholder til tekst 13">
            <a:extLst>
              <a:ext uri="{FF2B5EF4-FFF2-40B4-BE49-F238E27FC236}">
                <a16:creationId xmlns:a16="http://schemas.microsoft.com/office/drawing/2014/main" id="{CC0463EC-6DE6-48FB-9E72-10880CFEE4FB}"/>
              </a:ext>
            </a:extLst>
          </p:cNvPr>
          <p:cNvSpPr>
            <a:spLocks noGrp="1"/>
          </p:cNvSpPr>
          <p:nvPr>
            <p:ph type="body" sz="quarter" idx="15"/>
          </p:nvPr>
        </p:nvSpPr>
        <p:spPr/>
        <p:txBody>
          <a:bodyPr/>
          <a:lstStyle/>
          <a:p>
            <a:r>
              <a:rPr lang="da-DK" b="1" dirty="0"/>
              <a:t>Hvem kan søge?</a:t>
            </a:r>
          </a:p>
          <a:p>
            <a:endParaRPr lang="da-DK" dirty="0"/>
          </a:p>
        </p:txBody>
      </p:sp>
      <p:sp>
        <p:nvSpPr>
          <p:cNvPr id="15" name="Pladsholder til tekst 14">
            <a:extLst>
              <a:ext uri="{FF2B5EF4-FFF2-40B4-BE49-F238E27FC236}">
                <a16:creationId xmlns:a16="http://schemas.microsoft.com/office/drawing/2014/main" id="{D41C14DC-5E77-472F-B655-E58807488A02}"/>
              </a:ext>
            </a:extLst>
          </p:cNvPr>
          <p:cNvSpPr>
            <a:spLocks noGrp="1"/>
          </p:cNvSpPr>
          <p:nvPr>
            <p:ph type="body" sz="quarter" idx="16"/>
          </p:nvPr>
        </p:nvSpPr>
        <p:spPr>
          <a:xfrm>
            <a:off x="455613" y="225425"/>
            <a:ext cx="4420036" cy="6691682"/>
          </a:xfrm>
        </p:spPr>
        <p:txBody>
          <a:bodyPr anchor="ctr"/>
          <a:lstStyle/>
          <a:p>
            <a:r>
              <a:rPr lang="da-DK" dirty="0"/>
              <a:t>Både du og den anden forælder kan søge om tabt arbejdsfortjeneste. I kan også dele pasningen mellem jer, hvis I begge opfylder betingelserne.</a:t>
            </a:r>
          </a:p>
          <a:p>
            <a:endParaRPr lang="da-DK" dirty="0"/>
          </a:p>
          <a:p>
            <a:r>
              <a:rPr lang="da-DK" dirty="0"/>
              <a:t>Du kan søge, selvom du aktuelt er uden for beskæftigelse, hvis du har et dokumenteret indtægtstab eller opfylder betingelserne for ydelsen.</a:t>
            </a:r>
          </a:p>
          <a:p>
            <a:endParaRPr lang="da-DK" dirty="0"/>
          </a:p>
          <a:p>
            <a:r>
              <a:rPr lang="da-DK" dirty="0"/>
              <a:t>Du kan som udgangspunkt få tabt arbejdsfortjeneste i op til max 37 timer om ugen.</a:t>
            </a:r>
          </a:p>
          <a:p>
            <a:endParaRPr lang="da-DK" dirty="0"/>
          </a:p>
          <a:p>
            <a:r>
              <a:rPr lang="da-DK" dirty="0"/>
              <a:t>Der er lovgivningsmæssigt fastsat et maksimalt beløb for, hvor meget du kan få udbetalt i tabt arbejdsfortjeneste om måneden.</a:t>
            </a:r>
          </a:p>
          <a:p>
            <a:endParaRPr lang="da-DK" dirty="0"/>
          </a:p>
          <a:p>
            <a:r>
              <a:rPr lang="da-DK" dirty="0"/>
              <a:t>Hvis du får bevilget tabt arbejdsfortjeneste, gælder bevillingen som udgangspunkt fra det tidspunkt, hvor du ansøgte. Det forudsætter, at du opfylder betingelserne og har haft et indtægtstab.</a:t>
            </a:r>
          </a:p>
          <a:p>
            <a:endParaRPr lang="da-DK" dirty="0"/>
          </a:p>
          <a:p>
            <a:r>
              <a:rPr lang="da-DK" dirty="0"/>
              <a:t>Ydelsen bliver udbetalt direkte til dig.</a:t>
            </a:r>
          </a:p>
        </p:txBody>
      </p:sp>
      <p:pic>
        <p:nvPicPr>
          <p:cNvPr id="3" name="Billede 2" descr="One Line Drawing&quot; Billeder – Gennemse 66,898 stockfotos, vektorer og  videoer | Adobe Stock">
            <a:extLst>
              <a:ext uri="{FF2B5EF4-FFF2-40B4-BE49-F238E27FC236}">
                <a16:creationId xmlns:a16="http://schemas.microsoft.com/office/drawing/2014/main" id="{E48144AA-A60C-7861-700F-93DF8EAC135F}"/>
              </a:ext>
            </a:extLst>
          </p:cNvPr>
          <p:cNvPicPr>
            <a:picLocks noChangeAspect="1"/>
          </p:cNvPicPr>
          <p:nvPr/>
        </p:nvPicPr>
        <p:blipFill>
          <a:blip r:embed="rId5">
            <a:clrChange>
              <a:clrFrom>
                <a:srgbClr val="FFFFFF"/>
              </a:clrFrom>
              <a:clrTo>
                <a:srgbClr val="FFFFFF">
                  <a:alpha val="0"/>
                </a:srgbClr>
              </a:clrTo>
            </a:clrChange>
            <a:duotone>
              <a:prstClr val="black"/>
              <a:schemeClr val="tx1">
                <a:tint val="45000"/>
                <a:satMod val="400000"/>
              </a:schemeClr>
            </a:duotone>
          </a:blip>
          <a:srcRect l="18154" r="14572"/>
          <a:stretch>
            <a:fillRect/>
          </a:stretch>
        </p:blipFill>
        <p:spPr>
          <a:xfrm>
            <a:off x="2365842" y="2119957"/>
            <a:ext cx="2824131" cy="2798643"/>
          </a:xfrm>
          <a:prstGeom prst="rect">
            <a:avLst/>
          </a:prstGeom>
        </p:spPr>
      </p:pic>
    </p:spTree>
    <p:extLst>
      <p:ext uri="{BB962C8B-B14F-4D97-AF65-F5344CB8AC3E}">
        <p14:creationId xmlns:p14="http://schemas.microsoft.com/office/powerpoint/2010/main" val="293644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1E0FAE76-69B3-DF0F-EDB3-656AA5BAC3BF}"/>
              </a:ext>
            </a:extLst>
          </p:cNvPr>
          <p:cNvSpPr>
            <a:spLocks noGrp="1"/>
          </p:cNvSpPr>
          <p:nvPr>
            <p:ph type="sldNum" sz="quarter" idx="12"/>
          </p:nvPr>
        </p:nvSpPr>
        <p:spPr/>
        <p:txBody>
          <a:bodyPr/>
          <a:lstStyle/>
          <a:p>
            <a:fld id="{64F67F80-C6C5-4152-AE4F-047697E5A1AA}" type="slidenum">
              <a:rPr lang="da-DK" smtClean="0"/>
              <a:pPr/>
              <a:t>4</a:t>
            </a:fld>
            <a:endParaRPr lang="da-DK" dirty="0"/>
          </a:p>
        </p:txBody>
      </p:sp>
      <p:sp>
        <p:nvSpPr>
          <p:cNvPr id="3" name="Pladsholder til tekst 2">
            <a:extLst>
              <a:ext uri="{FF2B5EF4-FFF2-40B4-BE49-F238E27FC236}">
                <a16:creationId xmlns:a16="http://schemas.microsoft.com/office/drawing/2014/main" id="{218BBA0F-AA2F-1EF7-F88A-2F185DD6463F}"/>
              </a:ext>
            </a:extLst>
          </p:cNvPr>
          <p:cNvSpPr>
            <a:spLocks noGrp="1"/>
          </p:cNvSpPr>
          <p:nvPr>
            <p:ph type="body" sz="quarter" idx="13"/>
          </p:nvPr>
        </p:nvSpPr>
        <p:spPr/>
        <p:txBody>
          <a:bodyPr/>
          <a:lstStyle/>
          <a:p>
            <a:r>
              <a:rPr lang="da-DK" dirty="0"/>
              <a:t>Når du søger</a:t>
            </a:r>
          </a:p>
          <a:p>
            <a:endParaRPr lang="da-DK" dirty="0"/>
          </a:p>
        </p:txBody>
      </p:sp>
      <p:sp>
        <p:nvSpPr>
          <p:cNvPr id="4" name="Pladsholder til tekst 3">
            <a:extLst>
              <a:ext uri="{FF2B5EF4-FFF2-40B4-BE49-F238E27FC236}">
                <a16:creationId xmlns:a16="http://schemas.microsoft.com/office/drawing/2014/main" id="{ADEBB558-1A65-8CFC-5794-F3C1A23780F1}"/>
              </a:ext>
            </a:extLst>
          </p:cNvPr>
          <p:cNvSpPr>
            <a:spLocks noGrp="1"/>
          </p:cNvSpPr>
          <p:nvPr>
            <p:ph type="body" sz="quarter" idx="14"/>
          </p:nvPr>
        </p:nvSpPr>
        <p:spPr/>
        <p:txBody>
          <a:bodyPr/>
          <a:lstStyle/>
          <a:p>
            <a:r>
              <a:rPr lang="da-DK" dirty="0"/>
              <a:t>Når du ansøger om tabt arbejdsfortjeneste, skal kommunen vurdere:</a:t>
            </a:r>
          </a:p>
          <a:p>
            <a:pPr marL="171450" indent="-171450">
              <a:buFont typeface="Arial" panose="020B0604020202020204" pitchFamily="34" charset="0"/>
              <a:buChar char="•"/>
            </a:pPr>
            <a:r>
              <a:rPr lang="da-DK" dirty="0"/>
              <a:t>om dit barn er omfattet af målgruppen</a:t>
            </a:r>
          </a:p>
          <a:p>
            <a:pPr marL="171450" indent="-171450">
              <a:buFont typeface="Arial" panose="020B0604020202020204" pitchFamily="34" charset="0"/>
              <a:buChar char="•"/>
            </a:pPr>
            <a:r>
              <a:rPr lang="da-DK" dirty="0"/>
              <a:t>om der er et nødvendigt pasningsbehov</a:t>
            </a:r>
          </a:p>
          <a:p>
            <a:pPr marL="171450" indent="-171450">
              <a:buFont typeface="Arial" panose="020B0604020202020204" pitchFamily="34" charset="0"/>
              <a:buChar char="•"/>
            </a:pPr>
            <a:r>
              <a:rPr lang="da-DK" dirty="0"/>
              <a:t>om det er mest hensigtsmæssigt, at det er dig som forælder, der passer barnet</a:t>
            </a:r>
          </a:p>
          <a:p>
            <a:pPr marL="171450" indent="-171450">
              <a:buFont typeface="Arial" panose="020B0604020202020204" pitchFamily="34" charset="0"/>
              <a:buChar char="•"/>
            </a:pPr>
            <a:r>
              <a:rPr lang="da-DK" dirty="0"/>
              <a:t>om du har et indtægtstab</a:t>
            </a:r>
          </a:p>
          <a:p>
            <a:endParaRPr lang="da-DK" dirty="0"/>
          </a:p>
          <a:p>
            <a:endParaRPr lang="da-DK" dirty="0"/>
          </a:p>
          <a:p>
            <a:endParaRPr lang="da-DK" dirty="0"/>
          </a:p>
          <a:p>
            <a:endParaRPr lang="da-DK" dirty="0"/>
          </a:p>
          <a:p>
            <a:endParaRPr lang="da-DK" dirty="0"/>
          </a:p>
          <a:p>
            <a:r>
              <a:rPr lang="da-DK" dirty="0"/>
              <a:t>Kommunen kan have brug for oplysninger om fx:</a:t>
            </a:r>
          </a:p>
          <a:p>
            <a:pPr marL="171450" indent="-171450">
              <a:buFont typeface="Arial" panose="020B0604020202020204" pitchFamily="34" charset="0"/>
              <a:buChar char="•"/>
            </a:pPr>
            <a:r>
              <a:rPr lang="da-DK" dirty="0"/>
              <a:t>dit barns funktionsnedsættelse eller sygdom</a:t>
            </a:r>
          </a:p>
          <a:p>
            <a:pPr marL="171450" indent="-171450">
              <a:buFont typeface="Arial" panose="020B0604020202020204" pitchFamily="34" charset="0"/>
              <a:buChar char="•"/>
            </a:pPr>
            <a:r>
              <a:rPr lang="da-DK" dirty="0"/>
              <a:t>dit barns hverdag i hjem, dagtilbud, skole eller fritidstilbud</a:t>
            </a:r>
          </a:p>
          <a:p>
            <a:pPr marL="171450" indent="-171450">
              <a:buFont typeface="Arial" panose="020B0604020202020204" pitchFamily="34" charset="0"/>
              <a:buChar char="•"/>
            </a:pPr>
            <a:r>
              <a:rPr lang="da-DK" dirty="0"/>
              <a:t>dine arbejdsforhold</a:t>
            </a:r>
          </a:p>
          <a:p>
            <a:pPr marL="171450" indent="-171450">
              <a:buFont typeface="Arial" panose="020B0604020202020204" pitchFamily="34" charset="0"/>
              <a:buChar char="•"/>
            </a:pPr>
            <a:r>
              <a:rPr lang="da-DK" dirty="0"/>
              <a:t>lønsedler og oplysninger om din indtægt</a:t>
            </a:r>
          </a:p>
          <a:p>
            <a:pPr marL="171450" indent="-171450">
              <a:buFont typeface="Arial" panose="020B0604020202020204" pitchFamily="34" charset="0"/>
              <a:buChar char="•"/>
            </a:pPr>
            <a:r>
              <a:rPr lang="da-DK" dirty="0"/>
              <a:t>eventuelle muligheder for fleksibel arbejdstilrettelæggelse</a:t>
            </a:r>
          </a:p>
          <a:p>
            <a:r>
              <a:rPr lang="da-DK" dirty="0"/>
              <a:t>Kommunen skal oplyse sagen tilstrækkeligt, inden der træffes afgørelse.</a:t>
            </a:r>
          </a:p>
        </p:txBody>
      </p:sp>
      <p:pic>
        <p:nvPicPr>
          <p:cNvPr id="5" name="Billede 4" descr="142 tusind Drawing parent royaltyfrie billeder, stock-fotos og  illustrationer | Shutterstock">
            <a:extLst>
              <a:ext uri="{FF2B5EF4-FFF2-40B4-BE49-F238E27FC236}">
                <a16:creationId xmlns:a16="http://schemas.microsoft.com/office/drawing/2014/main" id="{D31C195A-E5BD-05C7-C346-075A896B1EA0}"/>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b="6030"/>
          <a:stretch>
            <a:fillRect/>
          </a:stretch>
        </p:blipFill>
        <p:spPr>
          <a:xfrm>
            <a:off x="232704" y="503366"/>
            <a:ext cx="4802846" cy="2632726"/>
          </a:xfrm>
          <a:prstGeom prst="rect">
            <a:avLst/>
          </a:prstGeom>
        </p:spPr>
      </p:pic>
    </p:spTree>
    <p:extLst>
      <p:ext uri="{BB962C8B-B14F-4D97-AF65-F5344CB8AC3E}">
        <p14:creationId xmlns:p14="http://schemas.microsoft.com/office/powerpoint/2010/main" val="1748815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89EBC3D8-0BB4-BD3C-FD7A-B353E1F54D68}"/>
              </a:ext>
            </a:extLst>
          </p:cNvPr>
          <p:cNvSpPr>
            <a:spLocks noGrp="1"/>
          </p:cNvSpPr>
          <p:nvPr>
            <p:ph type="sldNum" sz="quarter" idx="12"/>
          </p:nvPr>
        </p:nvSpPr>
        <p:spPr/>
        <p:txBody>
          <a:bodyPr/>
          <a:lstStyle/>
          <a:p>
            <a:fld id="{64F67F80-C6C5-4152-AE4F-047697E5A1AA}" type="slidenum">
              <a:rPr lang="da-DK" smtClean="0"/>
              <a:pPr/>
              <a:t>5</a:t>
            </a:fld>
            <a:endParaRPr lang="da-DK" dirty="0"/>
          </a:p>
        </p:txBody>
      </p:sp>
      <p:sp>
        <p:nvSpPr>
          <p:cNvPr id="3" name="Pladsholder til tekst 2">
            <a:extLst>
              <a:ext uri="{FF2B5EF4-FFF2-40B4-BE49-F238E27FC236}">
                <a16:creationId xmlns:a16="http://schemas.microsoft.com/office/drawing/2014/main" id="{D65ED883-5588-79AB-A05A-2C867696B779}"/>
              </a:ext>
            </a:extLst>
          </p:cNvPr>
          <p:cNvSpPr>
            <a:spLocks noGrp="1"/>
          </p:cNvSpPr>
          <p:nvPr>
            <p:ph type="body" sz="quarter" idx="13"/>
          </p:nvPr>
        </p:nvSpPr>
        <p:spPr>
          <a:xfrm>
            <a:off x="382636" y="373062"/>
            <a:ext cx="3095626" cy="260350"/>
          </a:xfrm>
        </p:spPr>
        <p:txBody>
          <a:bodyPr/>
          <a:lstStyle/>
          <a:p>
            <a:r>
              <a:rPr lang="da-DK" dirty="0"/>
              <a:t>Barnet skal inddrages</a:t>
            </a:r>
          </a:p>
          <a:p>
            <a:endParaRPr lang="da-DK" dirty="0"/>
          </a:p>
        </p:txBody>
      </p:sp>
      <p:sp>
        <p:nvSpPr>
          <p:cNvPr id="4" name="Pladsholder til tekst 3">
            <a:extLst>
              <a:ext uri="{FF2B5EF4-FFF2-40B4-BE49-F238E27FC236}">
                <a16:creationId xmlns:a16="http://schemas.microsoft.com/office/drawing/2014/main" id="{F5048680-CCD1-63A1-EA13-C36643E622AD}"/>
              </a:ext>
            </a:extLst>
          </p:cNvPr>
          <p:cNvSpPr>
            <a:spLocks noGrp="1"/>
          </p:cNvSpPr>
          <p:nvPr>
            <p:ph type="body" sz="quarter" idx="14"/>
          </p:nvPr>
        </p:nvSpPr>
        <p:spPr>
          <a:xfrm>
            <a:off x="382636" y="752997"/>
            <a:ext cx="4427537" cy="3136900"/>
          </a:xfrm>
        </p:spPr>
        <p:txBody>
          <a:bodyPr numCol="1"/>
          <a:lstStyle/>
          <a:p>
            <a:r>
              <a:rPr lang="da-DK" dirty="0"/>
              <a:t>Når kommunen behandler din ansøgning om tabt arbejdsfortjeneste, skal dit barn inddrages. </a:t>
            </a:r>
          </a:p>
          <a:p>
            <a:endParaRPr lang="da-DK" dirty="0"/>
          </a:p>
          <a:p>
            <a:r>
              <a:rPr lang="da-DK" dirty="0"/>
              <a:t>Inddragelse af dit barn  gør det bedre for os som kommune at forstå dit barns situation og følelser. </a:t>
            </a:r>
          </a:p>
          <a:p>
            <a:endParaRPr lang="da-DK" dirty="0"/>
          </a:p>
          <a:p>
            <a:r>
              <a:rPr lang="da-DK" dirty="0"/>
              <a:t>Inddragelsen tilpasses dit barns alder, modenhed og situation. Det kan for eksempel ske ved en samtale, et møde, et spørgeskema eller på anden måde, der passer til dit barn.</a:t>
            </a:r>
          </a:p>
          <a:p>
            <a:endParaRPr lang="da-DK" dirty="0"/>
          </a:p>
          <a:p>
            <a:r>
              <a:rPr lang="da-DK" dirty="0"/>
              <a:t>Formålet er at sikre, at dit barns perspektiv indgår i vurderingen.</a:t>
            </a:r>
          </a:p>
        </p:txBody>
      </p:sp>
      <p:pic>
        <p:nvPicPr>
          <p:cNvPr id="7" name="Billede 6" descr="111 tusind Family drawing sketch royaltyfrie billeder, stock-fotos og  illustrationer | Shutterstock">
            <a:extLst>
              <a:ext uri="{FF2B5EF4-FFF2-40B4-BE49-F238E27FC236}">
                <a16:creationId xmlns:a16="http://schemas.microsoft.com/office/drawing/2014/main" id="{301FDC7C-70DB-742D-D6FB-14ECE574949E}"/>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b="7635"/>
          <a:stretch>
            <a:fillRect/>
          </a:stretch>
        </p:blipFill>
        <p:spPr>
          <a:xfrm>
            <a:off x="264720" y="3046730"/>
            <a:ext cx="4663368" cy="2610517"/>
          </a:xfrm>
          <a:prstGeom prst="rect">
            <a:avLst/>
          </a:prstGeom>
        </p:spPr>
      </p:pic>
    </p:spTree>
    <p:extLst>
      <p:ext uri="{BB962C8B-B14F-4D97-AF65-F5344CB8AC3E}">
        <p14:creationId xmlns:p14="http://schemas.microsoft.com/office/powerpoint/2010/main" val="322816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8FDF77D3-D797-3D5F-D812-EF3F0BEC5E99}"/>
              </a:ext>
            </a:extLst>
          </p:cNvPr>
          <p:cNvSpPr>
            <a:spLocks noGrp="1"/>
          </p:cNvSpPr>
          <p:nvPr>
            <p:ph type="sldNum" sz="quarter" idx="12"/>
          </p:nvPr>
        </p:nvSpPr>
        <p:spPr/>
        <p:txBody>
          <a:bodyPr/>
          <a:lstStyle/>
          <a:p>
            <a:fld id="{64F67F80-C6C5-4152-AE4F-047697E5A1AA}" type="slidenum">
              <a:rPr lang="da-DK" smtClean="0"/>
              <a:pPr/>
              <a:t>6</a:t>
            </a:fld>
            <a:endParaRPr lang="da-DK" dirty="0"/>
          </a:p>
        </p:txBody>
      </p:sp>
      <p:sp>
        <p:nvSpPr>
          <p:cNvPr id="3" name="Pladsholder til tekst 2">
            <a:extLst>
              <a:ext uri="{FF2B5EF4-FFF2-40B4-BE49-F238E27FC236}">
                <a16:creationId xmlns:a16="http://schemas.microsoft.com/office/drawing/2014/main" id="{9D27E16F-1803-6551-B538-12133AA20AB2}"/>
              </a:ext>
            </a:extLst>
          </p:cNvPr>
          <p:cNvSpPr>
            <a:spLocks noGrp="1"/>
          </p:cNvSpPr>
          <p:nvPr>
            <p:ph type="body" sz="quarter" idx="15"/>
          </p:nvPr>
        </p:nvSpPr>
        <p:spPr/>
        <p:txBody>
          <a:bodyPr/>
          <a:lstStyle/>
          <a:p>
            <a:r>
              <a:rPr lang="da-DK" dirty="0"/>
              <a:t>Mens du modtager tabt arbejdsfortjeneste</a:t>
            </a:r>
          </a:p>
          <a:p>
            <a:endParaRPr lang="da-DK" dirty="0"/>
          </a:p>
        </p:txBody>
      </p:sp>
      <p:sp>
        <p:nvSpPr>
          <p:cNvPr id="4" name="Pladsholder til tekst 3">
            <a:extLst>
              <a:ext uri="{FF2B5EF4-FFF2-40B4-BE49-F238E27FC236}">
                <a16:creationId xmlns:a16="http://schemas.microsoft.com/office/drawing/2014/main" id="{4E051B79-DC55-17C7-CD78-1B1C1CEBA3C9}"/>
              </a:ext>
            </a:extLst>
          </p:cNvPr>
          <p:cNvSpPr>
            <a:spLocks noGrp="1"/>
          </p:cNvSpPr>
          <p:nvPr>
            <p:ph type="body" sz="quarter" idx="16"/>
          </p:nvPr>
        </p:nvSpPr>
        <p:spPr/>
        <p:txBody>
          <a:bodyPr/>
          <a:lstStyle/>
          <a:p>
            <a:r>
              <a:rPr lang="da-DK" dirty="0"/>
              <a:t>Mens du modtager tabt arbejdsfortjeneste, skal du give besked til kommunen, hvis der sker ændringer, som kan have betydning for bevillingen.</a:t>
            </a:r>
          </a:p>
          <a:p>
            <a:endParaRPr lang="da-DK" dirty="0"/>
          </a:p>
          <a:p>
            <a:r>
              <a:rPr lang="da-DK" dirty="0"/>
              <a:t>Det kan for eksempel være ændringer i:</a:t>
            </a:r>
          </a:p>
          <a:p>
            <a:endParaRPr lang="da-DK" dirty="0"/>
          </a:p>
          <a:p>
            <a:pPr marL="171450" indent="-171450">
              <a:buFont typeface="Arial" panose="020B0604020202020204" pitchFamily="34" charset="0"/>
              <a:buChar char="•"/>
            </a:pPr>
            <a:r>
              <a:rPr lang="da-DK" dirty="0"/>
              <a:t>dit barns pasningsbehov</a:t>
            </a:r>
          </a:p>
          <a:p>
            <a:pPr marL="171450" indent="-171450">
              <a:buFont typeface="Arial" panose="020B0604020202020204" pitchFamily="34" charset="0"/>
              <a:buChar char="•"/>
            </a:pPr>
            <a:r>
              <a:rPr lang="da-DK" dirty="0"/>
              <a:t>skolegang, dagtilbud eller behandling</a:t>
            </a:r>
          </a:p>
          <a:p>
            <a:pPr marL="171450" indent="-171450">
              <a:buFont typeface="Arial" panose="020B0604020202020204" pitchFamily="34" charset="0"/>
              <a:buChar char="•"/>
            </a:pPr>
            <a:r>
              <a:rPr lang="da-DK" dirty="0"/>
              <a:t>dine arbejdsforhold</a:t>
            </a:r>
          </a:p>
          <a:p>
            <a:pPr marL="171450" indent="-171450">
              <a:buFont typeface="Arial" panose="020B0604020202020204" pitchFamily="34" charset="0"/>
              <a:buChar char="•"/>
            </a:pPr>
            <a:r>
              <a:rPr lang="da-DK" dirty="0"/>
              <a:t>din indtægt</a:t>
            </a:r>
          </a:p>
          <a:p>
            <a:pPr marL="171450" indent="-171450">
              <a:buFont typeface="Arial" panose="020B0604020202020204" pitchFamily="34" charset="0"/>
              <a:buChar char="•"/>
            </a:pPr>
            <a:r>
              <a:rPr lang="da-DK" dirty="0"/>
              <a:t>familiens samlede situation</a:t>
            </a:r>
          </a:p>
          <a:p>
            <a:endParaRPr lang="da-DK" dirty="0"/>
          </a:p>
          <a:p>
            <a:r>
              <a:rPr lang="da-DK" dirty="0"/>
              <a:t>Kommunen følger løbende op på, om betingelserne fortsat er opfyldt.</a:t>
            </a:r>
          </a:p>
        </p:txBody>
      </p:sp>
      <p:pic>
        <p:nvPicPr>
          <p:cNvPr id="5" name="Billede 4" descr="123 tusind Draw father royaltyfrie billeder, stock-fotos og illustrationer  | Shutterstock">
            <a:extLst>
              <a:ext uri="{FF2B5EF4-FFF2-40B4-BE49-F238E27FC236}">
                <a16:creationId xmlns:a16="http://schemas.microsoft.com/office/drawing/2014/main" id="{F00F6860-F1B6-97A8-CC05-286ABEEA52B0}"/>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r="28333" b="5833"/>
          <a:stretch>
            <a:fillRect/>
          </a:stretch>
        </p:blipFill>
        <p:spPr>
          <a:xfrm>
            <a:off x="374650" y="3578225"/>
            <a:ext cx="4572000" cy="3234752"/>
          </a:xfrm>
          <a:prstGeom prst="rect">
            <a:avLst/>
          </a:prstGeom>
        </p:spPr>
      </p:pic>
    </p:spTree>
    <p:extLst>
      <p:ext uri="{BB962C8B-B14F-4D97-AF65-F5344CB8AC3E}">
        <p14:creationId xmlns:p14="http://schemas.microsoft.com/office/powerpoint/2010/main" val="1707139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1F7D7846-41D5-3B19-BE9E-3052B9A422DD}"/>
              </a:ext>
            </a:extLst>
          </p:cNvPr>
          <p:cNvSpPr>
            <a:spLocks noGrp="1"/>
          </p:cNvSpPr>
          <p:nvPr>
            <p:ph type="sldNum" sz="quarter" idx="12"/>
          </p:nvPr>
        </p:nvSpPr>
        <p:spPr/>
        <p:txBody>
          <a:bodyPr/>
          <a:lstStyle/>
          <a:p>
            <a:fld id="{64F67F80-C6C5-4152-AE4F-047697E5A1AA}" type="slidenum">
              <a:rPr lang="da-DK" smtClean="0"/>
              <a:pPr/>
              <a:t>7</a:t>
            </a:fld>
            <a:endParaRPr lang="da-DK" dirty="0"/>
          </a:p>
        </p:txBody>
      </p:sp>
      <p:sp>
        <p:nvSpPr>
          <p:cNvPr id="3" name="Pladsholder til tekst 2">
            <a:extLst>
              <a:ext uri="{FF2B5EF4-FFF2-40B4-BE49-F238E27FC236}">
                <a16:creationId xmlns:a16="http://schemas.microsoft.com/office/drawing/2014/main" id="{62AECD4E-87D8-E953-3DB9-70006585970C}"/>
              </a:ext>
            </a:extLst>
          </p:cNvPr>
          <p:cNvSpPr>
            <a:spLocks noGrp="1"/>
          </p:cNvSpPr>
          <p:nvPr>
            <p:ph type="body" sz="quarter" idx="15"/>
          </p:nvPr>
        </p:nvSpPr>
        <p:spPr/>
        <p:txBody>
          <a:bodyPr/>
          <a:lstStyle/>
          <a:p>
            <a:r>
              <a:rPr lang="da-DK" dirty="0"/>
              <a:t>Hvis du bliver opsagt</a:t>
            </a:r>
          </a:p>
          <a:p>
            <a:endParaRPr lang="da-DK" dirty="0"/>
          </a:p>
        </p:txBody>
      </p:sp>
      <p:sp>
        <p:nvSpPr>
          <p:cNvPr id="4" name="Pladsholder til tekst 3">
            <a:extLst>
              <a:ext uri="{FF2B5EF4-FFF2-40B4-BE49-F238E27FC236}">
                <a16:creationId xmlns:a16="http://schemas.microsoft.com/office/drawing/2014/main" id="{ED0F755D-AE97-832B-4C5E-0EABF866102E}"/>
              </a:ext>
            </a:extLst>
          </p:cNvPr>
          <p:cNvSpPr>
            <a:spLocks noGrp="1"/>
          </p:cNvSpPr>
          <p:nvPr>
            <p:ph type="body" sz="quarter" idx="16"/>
          </p:nvPr>
        </p:nvSpPr>
        <p:spPr/>
        <p:txBody>
          <a:bodyPr/>
          <a:lstStyle/>
          <a:p>
            <a:r>
              <a:rPr lang="da-DK" dirty="0"/>
              <a:t>Hvis du bliver opsagt fra dit arbejde, mens du modtager tabt arbejdsfortjeneste, har det som udgangspunkt ikke nødvendigvis betydning for din bevilling.</a:t>
            </a:r>
          </a:p>
          <a:p>
            <a:endParaRPr lang="da-DK" dirty="0"/>
          </a:p>
          <a:p>
            <a:r>
              <a:rPr lang="da-DK" dirty="0"/>
              <a:t>Du skal dog kontakte din rådgiver, hvis du bliver ledig. </a:t>
            </a:r>
            <a:br>
              <a:rPr lang="da-DK" dirty="0"/>
            </a:br>
            <a:endParaRPr lang="da-DK" dirty="0"/>
          </a:p>
          <a:p>
            <a:r>
              <a:rPr lang="da-DK" dirty="0"/>
              <a:t>Du kan i nogle situationer være berettiget til en særlig supplerende ydelse i op til tre måneder fra opsigelsesdatoen efter barnets lov § 88.</a:t>
            </a:r>
          </a:p>
          <a:p>
            <a:endParaRPr lang="da-DK" dirty="0"/>
          </a:p>
          <a:p>
            <a:r>
              <a:rPr lang="da-DK" dirty="0"/>
              <a:t>For at kunne få særlig supplerende ydelse skal du blandt andet opfylde betingelser om, at du:</a:t>
            </a:r>
          </a:p>
          <a:p>
            <a:endParaRPr lang="da-DK" dirty="0"/>
          </a:p>
          <a:p>
            <a:pPr marL="171450" indent="-171450">
              <a:buFont typeface="Arial" panose="020B0604020202020204" pitchFamily="34" charset="0"/>
              <a:buChar char="•"/>
            </a:pPr>
            <a:r>
              <a:rPr lang="da-DK" dirty="0"/>
              <a:t>er arbejdsløshedsforsikret</a:t>
            </a:r>
          </a:p>
          <a:p>
            <a:pPr marL="171450" indent="-171450">
              <a:buFont typeface="Arial" panose="020B0604020202020204" pitchFamily="34" charset="0"/>
              <a:buChar char="•"/>
            </a:pPr>
            <a:r>
              <a:rPr lang="da-DK" dirty="0"/>
              <a:t>ikke har ret til dagpenge</a:t>
            </a:r>
          </a:p>
          <a:p>
            <a:pPr marL="171450" indent="-171450">
              <a:buFont typeface="Arial" panose="020B0604020202020204" pitchFamily="34" charset="0"/>
              <a:buChar char="•"/>
            </a:pPr>
            <a:r>
              <a:rPr lang="da-DK" dirty="0"/>
              <a:t>ikke er selvforskyldt ledig</a:t>
            </a:r>
          </a:p>
          <a:p>
            <a:pPr marL="171450" indent="-171450">
              <a:buFont typeface="Arial" panose="020B0604020202020204" pitchFamily="34" charset="0"/>
              <a:buChar char="•"/>
            </a:pPr>
            <a:r>
              <a:rPr lang="da-DK" dirty="0"/>
              <a:t>ikke har et rimeligt tilbud om deltidsarbejde</a:t>
            </a:r>
          </a:p>
          <a:p>
            <a:pPr marL="171450" indent="-171450">
              <a:buFont typeface="Arial" panose="020B0604020202020204" pitchFamily="34" charset="0"/>
              <a:buChar char="•"/>
            </a:pPr>
            <a:r>
              <a:rPr lang="da-DK" dirty="0"/>
              <a:t>ikke modtager anden forsørgelsesydelse</a:t>
            </a:r>
          </a:p>
          <a:p>
            <a:endParaRPr lang="da-DK" dirty="0"/>
          </a:p>
          <a:p>
            <a:r>
              <a:rPr lang="da-DK" dirty="0"/>
              <a:t>Kontakt din rådgiver for vejledning, hvis du bliver opsagt. </a:t>
            </a:r>
          </a:p>
          <a:p>
            <a:r>
              <a:rPr lang="da-DK" dirty="0"/>
              <a:t>Du kan også gå ind og læse mere på hjemmesiden via nedenstående link:</a:t>
            </a:r>
          </a:p>
          <a:p>
            <a:endParaRPr lang="da-DK" dirty="0"/>
          </a:p>
          <a:p>
            <a:r>
              <a:rPr lang="da-DK" dirty="0">
                <a:hlinkClick r:id="rId2"/>
              </a:rPr>
              <a:t>Står du uden arbejde? - Roskilde Kommune</a:t>
            </a:r>
            <a:r>
              <a:rPr lang="da-DK" dirty="0"/>
              <a:t> </a:t>
            </a:r>
          </a:p>
          <a:p>
            <a:r>
              <a:rPr lang="da-DK" dirty="0"/>
              <a:t> </a:t>
            </a:r>
          </a:p>
          <a:p>
            <a:endParaRPr lang="da-DK" dirty="0"/>
          </a:p>
        </p:txBody>
      </p:sp>
    </p:spTree>
    <p:extLst>
      <p:ext uri="{BB962C8B-B14F-4D97-AF65-F5344CB8AC3E}">
        <p14:creationId xmlns:p14="http://schemas.microsoft.com/office/powerpoint/2010/main" val="461250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2D235491-87A0-DCC6-8619-450C02306B91}"/>
              </a:ext>
            </a:extLst>
          </p:cNvPr>
          <p:cNvSpPr>
            <a:spLocks noGrp="1"/>
          </p:cNvSpPr>
          <p:nvPr>
            <p:ph type="sldNum" sz="quarter" idx="12"/>
          </p:nvPr>
        </p:nvSpPr>
        <p:spPr/>
        <p:txBody>
          <a:bodyPr/>
          <a:lstStyle/>
          <a:p>
            <a:fld id="{64F67F80-C6C5-4152-AE4F-047697E5A1AA}" type="slidenum">
              <a:rPr lang="da-DK" smtClean="0"/>
              <a:pPr/>
              <a:t>8</a:t>
            </a:fld>
            <a:endParaRPr lang="da-DK" dirty="0"/>
          </a:p>
        </p:txBody>
      </p:sp>
      <p:sp>
        <p:nvSpPr>
          <p:cNvPr id="3" name="Pladsholder til tekst 2">
            <a:extLst>
              <a:ext uri="{FF2B5EF4-FFF2-40B4-BE49-F238E27FC236}">
                <a16:creationId xmlns:a16="http://schemas.microsoft.com/office/drawing/2014/main" id="{BF66B7AF-3744-347E-1601-3C4E3A99B435}"/>
              </a:ext>
            </a:extLst>
          </p:cNvPr>
          <p:cNvSpPr>
            <a:spLocks noGrp="1"/>
          </p:cNvSpPr>
          <p:nvPr>
            <p:ph type="body" sz="quarter" idx="15"/>
          </p:nvPr>
        </p:nvSpPr>
        <p:spPr/>
        <p:txBody>
          <a:bodyPr/>
          <a:lstStyle/>
          <a:p>
            <a:r>
              <a:rPr lang="da-DK" dirty="0"/>
              <a:t>Når den unge fylder 18 år</a:t>
            </a:r>
          </a:p>
          <a:p>
            <a:endParaRPr lang="da-DK" dirty="0"/>
          </a:p>
        </p:txBody>
      </p:sp>
      <p:sp>
        <p:nvSpPr>
          <p:cNvPr id="4" name="Pladsholder til tekst 3">
            <a:extLst>
              <a:ext uri="{FF2B5EF4-FFF2-40B4-BE49-F238E27FC236}">
                <a16:creationId xmlns:a16="http://schemas.microsoft.com/office/drawing/2014/main" id="{0D84957D-AE98-951C-E824-A5976210CF66}"/>
              </a:ext>
            </a:extLst>
          </p:cNvPr>
          <p:cNvSpPr>
            <a:spLocks noGrp="1"/>
          </p:cNvSpPr>
          <p:nvPr>
            <p:ph type="body" sz="quarter" idx="16"/>
          </p:nvPr>
        </p:nvSpPr>
        <p:spPr/>
        <p:txBody>
          <a:bodyPr>
            <a:normAutofit/>
          </a:bodyPr>
          <a:lstStyle/>
          <a:p>
            <a:r>
              <a:rPr lang="da-DK" dirty="0"/>
              <a:t>Tabt arbejdsfortjeneste efter barnets lov ophører senest, når den unge fylder 18 år. Der findes ikke en tilsvarende ordning om tabt arbejdsfortjeneste på voksenområdet. Du kan derfor ikke fortsat få dækket et indtægtstab, fordi du hjælper eller passer den unge.</a:t>
            </a:r>
          </a:p>
          <a:p>
            <a:endParaRPr lang="da-DK" dirty="0"/>
          </a:p>
          <a:p>
            <a:r>
              <a:rPr lang="da-DK" dirty="0"/>
              <a:t>Kommunen kan hjælpe dig med at forberede overgangen. Du kan blandt andet få tilbud om:</a:t>
            </a:r>
          </a:p>
          <a:p>
            <a:pPr marL="285750" indent="-285750">
              <a:buFont typeface="Arial" panose="020B0604020202020204" pitchFamily="34" charset="0"/>
              <a:buChar char="•"/>
            </a:pPr>
            <a:r>
              <a:rPr lang="da-DK" dirty="0"/>
              <a:t>vejledning om ændringerne, når den unge bliver myndig</a:t>
            </a:r>
          </a:p>
          <a:p>
            <a:pPr marL="285750" indent="-285750">
              <a:buFont typeface="Arial" panose="020B0604020202020204" pitchFamily="34" charset="0"/>
              <a:buChar char="•"/>
            </a:pPr>
            <a:r>
              <a:rPr lang="da-DK" dirty="0"/>
              <a:t>samtaler om din fremtidige rolle som forælder og pårørende</a:t>
            </a:r>
          </a:p>
          <a:p>
            <a:pPr marL="285750" indent="-285750">
              <a:buFont typeface="Arial" panose="020B0604020202020204" pitchFamily="34" charset="0"/>
              <a:buChar char="•"/>
            </a:pPr>
            <a:r>
              <a:rPr lang="da-DK" dirty="0"/>
              <a:t>vejledning om, hvordan du fortsat kan støtte den unge</a:t>
            </a:r>
          </a:p>
          <a:p>
            <a:pPr marL="285750" indent="-285750">
              <a:buFont typeface="Arial" panose="020B0604020202020204" pitchFamily="34" charset="0"/>
              <a:buChar char="•"/>
            </a:pPr>
            <a:r>
              <a:rPr lang="da-DK" dirty="0"/>
              <a:t>vejledning om værgemål, fuldmagt og samtykke, hvis det er relevant</a:t>
            </a:r>
          </a:p>
          <a:p>
            <a:pPr marL="285750" indent="-285750">
              <a:buFont typeface="Arial" panose="020B0604020202020204" pitchFamily="34" charset="0"/>
              <a:buChar char="•"/>
            </a:pPr>
            <a:r>
              <a:rPr lang="da-DK" dirty="0"/>
              <a:t>vejledning om dine muligheder for at vende tilbage til arbejdsmarkedet, herunder kontakt til jobcenter eller rekrutteringspartner</a:t>
            </a:r>
          </a:p>
          <a:p>
            <a:pPr marL="285750" indent="-285750">
              <a:buFont typeface="Arial" panose="020B0604020202020204" pitchFamily="34" charset="0"/>
              <a:buChar char="•"/>
            </a:pPr>
            <a:r>
              <a:rPr lang="da-DK" dirty="0"/>
              <a:t>koordinering og overgangsmøder med relevante kommunale områder.</a:t>
            </a:r>
          </a:p>
          <a:p>
            <a:pPr marL="285750" indent="-285750">
              <a:buFont typeface="Arial" panose="020B0604020202020204" pitchFamily="34" charset="0"/>
              <a:buChar char="•"/>
            </a:pPr>
            <a:endParaRPr lang="da-DK" dirty="0"/>
          </a:p>
          <a:p>
            <a:r>
              <a:rPr lang="da-DK" dirty="0"/>
              <a:t>Når den unge fylder 18 år, bliver den unge myndig og er selv part i sin sag. Du kan fortsat være en vigtig støtte, men din deltagelse kræver som udgangspunkt den unges samtykke eller en relevant fuldmagt eller et værgemål.</a:t>
            </a:r>
          </a:p>
          <a:p>
            <a:endParaRPr lang="da-DK" dirty="0"/>
          </a:p>
          <a:p>
            <a:r>
              <a:rPr lang="da-DK" dirty="0"/>
              <a:t>Kommunen vurderer særskilt den unges behov for støtte og hjælp efter voksenområdets regler. Det kan eksempelvis handle om bolig, uddannelse, beskæftigelse, forsørgelse, hjælpemidler samt støtte og hjælp i hverdagen. Støtten og hjælpen bevilges efter en konkret og individuel vurdering og gives til den unge – ikke som kompensation til dig som forælder.</a:t>
            </a:r>
          </a:p>
          <a:p>
            <a:endParaRPr lang="da-DK" dirty="0"/>
          </a:p>
          <a:p>
            <a:r>
              <a:rPr lang="da-DK" dirty="0"/>
              <a:t>Vi forbereder overgangen i god tid og samarbejder så vidt muligt med den unge,  dig som forælder og de relevante fagområder om de næste skridt. Sammen laver vi en plan for overgangen. </a:t>
            </a:r>
            <a:endParaRPr lang="da-DK" dirty="0">
              <a:highlight>
                <a:srgbClr val="FFFF00"/>
              </a:highlight>
            </a:endParaRPr>
          </a:p>
        </p:txBody>
      </p:sp>
    </p:spTree>
    <p:extLst>
      <p:ext uri="{BB962C8B-B14F-4D97-AF65-F5344CB8AC3E}">
        <p14:creationId xmlns:p14="http://schemas.microsoft.com/office/powerpoint/2010/main" val="104327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84E686DE-3E8B-AD8A-0158-D59A52AA9B1B}"/>
              </a:ext>
            </a:extLst>
          </p:cNvPr>
          <p:cNvSpPr>
            <a:spLocks noGrp="1"/>
          </p:cNvSpPr>
          <p:nvPr>
            <p:ph type="sldNum" sz="quarter" idx="12"/>
          </p:nvPr>
        </p:nvSpPr>
        <p:spPr/>
        <p:txBody>
          <a:bodyPr/>
          <a:lstStyle/>
          <a:p>
            <a:fld id="{64F67F80-C6C5-4152-AE4F-047697E5A1AA}" type="slidenum">
              <a:rPr lang="da-DK" smtClean="0"/>
              <a:pPr/>
              <a:t>9</a:t>
            </a:fld>
            <a:endParaRPr lang="da-DK" dirty="0"/>
          </a:p>
        </p:txBody>
      </p:sp>
      <p:sp>
        <p:nvSpPr>
          <p:cNvPr id="3" name="Pladsholder til tekst 2">
            <a:extLst>
              <a:ext uri="{FF2B5EF4-FFF2-40B4-BE49-F238E27FC236}">
                <a16:creationId xmlns:a16="http://schemas.microsoft.com/office/drawing/2014/main" id="{AFE03683-D8B6-9E7C-2199-6E628791FA66}"/>
              </a:ext>
            </a:extLst>
          </p:cNvPr>
          <p:cNvSpPr>
            <a:spLocks noGrp="1"/>
          </p:cNvSpPr>
          <p:nvPr>
            <p:ph type="body" sz="quarter" idx="13"/>
          </p:nvPr>
        </p:nvSpPr>
        <p:spPr>
          <a:xfrm>
            <a:off x="452437" y="3280569"/>
            <a:ext cx="4252185" cy="260350"/>
          </a:xfrm>
        </p:spPr>
        <p:txBody>
          <a:bodyPr/>
          <a:lstStyle/>
          <a:p>
            <a:r>
              <a:rPr lang="da-DK" dirty="0"/>
              <a:t>Vejledning ved ophør af tabt arbejdsfortjeneste</a:t>
            </a:r>
          </a:p>
          <a:p>
            <a:endParaRPr lang="da-DK" dirty="0"/>
          </a:p>
        </p:txBody>
      </p:sp>
      <p:sp>
        <p:nvSpPr>
          <p:cNvPr id="4" name="Pladsholder til tekst 3">
            <a:extLst>
              <a:ext uri="{FF2B5EF4-FFF2-40B4-BE49-F238E27FC236}">
                <a16:creationId xmlns:a16="http://schemas.microsoft.com/office/drawing/2014/main" id="{9A1D10B8-9FAB-3841-4A30-CB8B3DA78F91}"/>
              </a:ext>
            </a:extLst>
          </p:cNvPr>
          <p:cNvSpPr>
            <a:spLocks noGrp="1"/>
          </p:cNvSpPr>
          <p:nvPr>
            <p:ph type="body" sz="quarter" idx="14"/>
          </p:nvPr>
        </p:nvSpPr>
        <p:spPr>
          <a:xfrm>
            <a:off x="452438" y="3638550"/>
            <a:ext cx="4423211" cy="3287713"/>
          </a:xfrm>
        </p:spPr>
        <p:txBody>
          <a:bodyPr/>
          <a:lstStyle/>
          <a:p>
            <a:r>
              <a:rPr lang="da-DK" dirty="0"/>
              <a:t>Når tabt arbejdsfortjeneste ophører, kan det have betydning for din tilknytning til arbejdsmarkedet.</a:t>
            </a:r>
          </a:p>
          <a:p>
            <a:endParaRPr lang="da-DK" dirty="0"/>
          </a:p>
          <a:p>
            <a:r>
              <a:rPr lang="da-DK" dirty="0"/>
              <a:t>Roskilde Kommune kan vejlede dig om muligheder for at vende tilbage til arbejde eller komme videre i beskæftigelse.</a:t>
            </a:r>
          </a:p>
          <a:p>
            <a:endParaRPr lang="da-DK" dirty="0"/>
          </a:p>
          <a:p>
            <a:r>
              <a:rPr lang="da-DK" dirty="0"/>
              <a:t>Det kan for eksempel være vejledning om:</a:t>
            </a:r>
          </a:p>
          <a:p>
            <a:pPr marL="171450" indent="-171450">
              <a:buFont typeface="Arial" panose="020B0604020202020204" pitchFamily="34" charset="0"/>
              <a:buChar char="•"/>
            </a:pPr>
            <a:r>
              <a:rPr lang="da-DK" dirty="0"/>
              <a:t>kontakt til jobcenter</a:t>
            </a:r>
          </a:p>
          <a:p>
            <a:pPr marL="171450" indent="-171450">
              <a:buFont typeface="Arial" panose="020B0604020202020204" pitchFamily="34" charset="0"/>
              <a:buChar char="•"/>
            </a:pPr>
            <a:r>
              <a:rPr lang="da-DK" dirty="0"/>
              <a:t>muligheder for jobsøgning</a:t>
            </a:r>
          </a:p>
          <a:p>
            <a:pPr marL="171450" indent="-171450">
              <a:buFont typeface="Arial" panose="020B0604020202020204" pitchFamily="34" charset="0"/>
              <a:buChar char="•"/>
            </a:pPr>
            <a:r>
              <a:rPr lang="da-DK" dirty="0"/>
              <a:t>opkvalificering eller afklaring</a:t>
            </a:r>
          </a:p>
          <a:p>
            <a:pPr marL="171450" indent="-171450">
              <a:buFont typeface="Arial" panose="020B0604020202020204" pitchFamily="34" charset="0"/>
              <a:buChar char="•"/>
            </a:pPr>
            <a:r>
              <a:rPr lang="da-DK" dirty="0"/>
              <a:t>samtale med rekrutteringspartner</a:t>
            </a:r>
          </a:p>
          <a:p>
            <a:pPr marL="171450" indent="-171450">
              <a:buFont typeface="Arial" panose="020B0604020202020204" pitchFamily="34" charset="0"/>
              <a:buChar char="•"/>
            </a:pPr>
            <a:r>
              <a:rPr lang="da-DK" dirty="0"/>
              <a:t>hvordan du kan bruge dine kompetencer fra tiden som omsorgsperson i dit videre arbejdsliv</a:t>
            </a:r>
          </a:p>
          <a:p>
            <a:endParaRPr lang="da-DK" dirty="0"/>
          </a:p>
          <a:p>
            <a:r>
              <a:rPr lang="da-DK" dirty="0"/>
              <a:t>Tal med din rådgiver, hvis du ønsker vejledning om job og beskæftigelse i forbindelse med ophør af tabt arbejdsfortjeneste.</a:t>
            </a:r>
          </a:p>
          <a:p>
            <a:endParaRPr lang="da-DK" dirty="0"/>
          </a:p>
          <a:p>
            <a:r>
              <a:rPr lang="da-DK" dirty="0"/>
              <a:t>På det specialiserede voksenområde findes der ikke en mulighed lovgivningsmæssigt for at yde tabt arbejdsfortjeneste. </a:t>
            </a:r>
            <a:endParaRPr lang="da-DK" dirty="0">
              <a:highlight>
                <a:srgbClr val="FFFF00"/>
              </a:highlight>
            </a:endParaRPr>
          </a:p>
        </p:txBody>
      </p:sp>
      <p:pic>
        <p:nvPicPr>
          <p:cNvPr id="6" name="Billede 5" descr="133 tusind Computer outline drawing royaltyfrie billeder, stock-fotos og  illustrationer | Shutterstock">
            <a:extLst>
              <a:ext uri="{FF2B5EF4-FFF2-40B4-BE49-F238E27FC236}">
                <a16:creationId xmlns:a16="http://schemas.microsoft.com/office/drawing/2014/main" id="{DF18FAA7-E65E-8C73-16B3-83E6B9F8594E}"/>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b="6810"/>
          <a:stretch>
            <a:fillRect/>
          </a:stretch>
        </p:blipFill>
        <p:spPr>
          <a:xfrm>
            <a:off x="355600" y="339809"/>
            <a:ext cx="4621259" cy="2517393"/>
          </a:xfrm>
          <a:prstGeom prst="rect">
            <a:avLst/>
          </a:prstGeom>
        </p:spPr>
      </p:pic>
    </p:spTree>
    <p:extLst>
      <p:ext uri="{BB962C8B-B14F-4D97-AF65-F5344CB8AC3E}">
        <p14:creationId xmlns:p14="http://schemas.microsoft.com/office/powerpoint/2010/main" val="1055526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7636B6BB-D25E-1C30-D3CE-7B4C3AA65EB4}"/>
              </a:ext>
            </a:extLst>
          </p:cNvPr>
          <p:cNvSpPr>
            <a:spLocks noGrp="1"/>
          </p:cNvSpPr>
          <p:nvPr>
            <p:ph type="sldNum" sz="quarter" idx="12"/>
          </p:nvPr>
        </p:nvSpPr>
        <p:spPr/>
        <p:txBody>
          <a:bodyPr/>
          <a:lstStyle/>
          <a:p>
            <a:fld id="{64F67F80-C6C5-4152-AE4F-047697E5A1AA}" type="slidenum">
              <a:rPr lang="da-DK" smtClean="0"/>
              <a:pPr/>
              <a:t>10</a:t>
            </a:fld>
            <a:endParaRPr lang="da-DK" dirty="0"/>
          </a:p>
        </p:txBody>
      </p:sp>
      <p:sp>
        <p:nvSpPr>
          <p:cNvPr id="3" name="Pladsholder til tekst 2">
            <a:extLst>
              <a:ext uri="{FF2B5EF4-FFF2-40B4-BE49-F238E27FC236}">
                <a16:creationId xmlns:a16="http://schemas.microsoft.com/office/drawing/2014/main" id="{29F18AB0-F413-2379-39B8-F2C0206C3DB8}"/>
              </a:ext>
            </a:extLst>
          </p:cNvPr>
          <p:cNvSpPr>
            <a:spLocks noGrp="1"/>
          </p:cNvSpPr>
          <p:nvPr>
            <p:ph type="body" sz="quarter" idx="15"/>
          </p:nvPr>
        </p:nvSpPr>
        <p:spPr/>
        <p:txBody>
          <a:bodyPr/>
          <a:lstStyle/>
          <a:p>
            <a:r>
              <a:rPr lang="da-DK" dirty="0"/>
              <a:t>Dine rettigheder og muligheder</a:t>
            </a:r>
          </a:p>
          <a:p>
            <a:endParaRPr lang="da-DK" dirty="0"/>
          </a:p>
        </p:txBody>
      </p:sp>
      <p:sp>
        <p:nvSpPr>
          <p:cNvPr id="4" name="Pladsholder til tekst 3">
            <a:extLst>
              <a:ext uri="{FF2B5EF4-FFF2-40B4-BE49-F238E27FC236}">
                <a16:creationId xmlns:a16="http://schemas.microsoft.com/office/drawing/2014/main" id="{9377A3F2-D343-8863-2C3D-783C1F7246E8}"/>
              </a:ext>
            </a:extLst>
          </p:cNvPr>
          <p:cNvSpPr>
            <a:spLocks noGrp="1"/>
          </p:cNvSpPr>
          <p:nvPr>
            <p:ph type="body" sz="quarter" idx="16"/>
          </p:nvPr>
        </p:nvSpPr>
        <p:spPr/>
        <p:txBody>
          <a:bodyPr/>
          <a:lstStyle/>
          <a:p>
            <a:r>
              <a:rPr lang="da-DK" dirty="0"/>
              <a:t>Du har ret til klar information om dine muligheder og støtte.</a:t>
            </a:r>
          </a:p>
          <a:p>
            <a:endParaRPr lang="da-DK" dirty="0"/>
          </a:p>
          <a:p>
            <a:r>
              <a:rPr lang="da-DK" dirty="0"/>
              <a:t>Du har blandt andet ret til:</a:t>
            </a:r>
          </a:p>
          <a:p>
            <a:pPr marL="171450" indent="-171450">
              <a:buFont typeface="Arial" panose="020B0604020202020204" pitchFamily="34" charset="0"/>
              <a:buChar char="•"/>
            </a:pPr>
            <a:r>
              <a:rPr lang="da-DK" dirty="0"/>
              <a:t>at få en begrundelse, hvis du får afslag eller ændret din bevilling</a:t>
            </a:r>
          </a:p>
          <a:p>
            <a:pPr marL="171450" indent="-171450">
              <a:buFont typeface="Arial" panose="020B0604020202020204" pitchFamily="34" charset="0"/>
              <a:buChar char="•"/>
            </a:pPr>
            <a:r>
              <a:rPr lang="da-DK" dirty="0"/>
              <a:t>at blive partshørt, hvis kommunen har oplysninger, der kan være til ugunst for dig</a:t>
            </a:r>
          </a:p>
          <a:p>
            <a:pPr marL="171450" indent="-171450">
              <a:buFont typeface="Arial" panose="020B0604020202020204" pitchFamily="34" charset="0"/>
              <a:buChar char="•"/>
            </a:pPr>
            <a:r>
              <a:rPr lang="da-DK" dirty="0"/>
              <a:t>at søge aktindsigt i din sag</a:t>
            </a:r>
          </a:p>
          <a:p>
            <a:pPr marL="171450" indent="-171450">
              <a:buFont typeface="Arial" panose="020B0604020202020204" pitchFamily="34" charset="0"/>
              <a:buChar char="•"/>
            </a:pPr>
            <a:r>
              <a:rPr lang="da-DK" dirty="0"/>
              <a:t>at klage over en afgørelse</a:t>
            </a:r>
          </a:p>
          <a:p>
            <a:pPr marL="171450" indent="-171450">
              <a:buFont typeface="Arial" panose="020B0604020202020204" pitchFamily="34" charset="0"/>
              <a:buChar char="•"/>
            </a:pPr>
            <a:r>
              <a:rPr lang="da-DK" dirty="0"/>
              <a:t>at have en bisidder med til møder</a:t>
            </a:r>
          </a:p>
          <a:p>
            <a:pPr marL="171450" indent="-171450">
              <a:buFont typeface="Arial" panose="020B0604020202020204" pitchFamily="34" charset="0"/>
              <a:buChar char="•"/>
            </a:pPr>
            <a:endParaRPr lang="da-DK" dirty="0"/>
          </a:p>
          <a:p>
            <a:r>
              <a:rPr lang="da-DK" dirty="0"/>
              <a:t>Du kan søge kontanthjælp, hvis du står i en situation, hvor du ikke kan forsøge dig selv eller din familie. </a:t>
            </a:r>
          </a:p>
          <a:p>
            <a:r>
              <a:rPr lang="da-DK" dirty="0"/>
              <a:t>For at få kontanthjælp skal du være fyldt 18 år, have behov for økonomisk hjælp, stå til rådighed for arbejdsmarkedet, hvis du kan arbejde, samarbejde med kommunen om at finde job eller uddannelse. </a:t>
            </a:r>
          </a:p>
          <a:p>
            <a:r>
              <a:rPr lang="da-DK" dirty="0"/>
              <a:t>Du kan søge kontanthjælp og booke tid hos en rådgiver via dette link:  Borger.dk</a:t>
            </a:r>
          </a:p>
          <a:p>
            <a:endParaRPr lang="da-DK" dirty="0"/>
          </a:p>
          <a:p>
            <a:r>
              <a:rPr lang="da-DK" b="1" dirty="0"/>
              <a:t>Råd og vejledning</a:t>
            </a:r>
          </a:p>
          <a:p>
            <a:r>
              <a:rPr lang="da-DK" dirty="0"/>
              <a:t>Ønsker du råd og vejledning til at komme tilbage i job eller uddannelse, kan du henvende dig til Roskilde kommunes Midtpunkt, Rådhusbuen 3.  Her står vores værter klar alle ugens hverdage til at tage imod dig og tilbyde råd og vejledning rettet mod beskæftigelse  </a:t>
            </a:r>
          </a:p>
          <a:p>
            <a:endParaRPr lang="da-DK" dirty="0"/>
          </a:p>
          <a:p>
            <a:r>
              <a:rPr lang="da-DK" dirty="0"/>
              <a:t>Har du brug for mere end en samtale, vil Midtpunktet sørge for at henvise dig direkte til den afdeling, der kan starte et virksomhedsrettet forløb op sammen med dig.</a:t>
            </a:r>
          </a:p>
          <a:p>
            <a:endParaRPr lang="da-DK" dirty="0">
              <a:highlight>
                <a:srgbClr val="FFFF00"/>
              </a:highlight>
            </a:endParaRPr>
          </a:p>
        </p:txBody>
      </p:sp>
      <p:pic>
        <p:nvPicPr>
          <p:cNvPr id="5" name="Billede 4" descr="164 tusind Career draw royaltyfrie billeder, stock-fotos og illustrationer  | Shutterstock">
            <a:extLst>
              <a:ext uri="{FF2B5EF4-FFF2-40B4-BE49-F238E27FC236}">
                <a16:creationId xmlns:a16="http://schemas.microsoft.com/office/drawing/2014/main" id="{249C374C-E517-FF8A-3090-16978C9E6141}"/>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l="5512" r="6411" b="9167"/>
          <a:stretch>
            <a:fillRect/>
          </a:stretch>
        </p:blipFill>
        <p:spPr>
          <a:xfrm>
            <a:off x="3129281" y="5831703"/>
            <a:ext cx="1640024" cy="910727"/>
          </a:xfrm>
          <a:prstGeom prst="rect">
            <a:avLst/>
          </a:prstGeom>
        </p:spPr>
      </p:pic>
    </p:spTree>
    <p:extLst>
      <p:ext uri="{BB962C8B-B14F-4D97-AF65-F5344CB8AC3E}">
        <p14:creationId xmlns:p14="http://schemas.microsoft.com/office/powerpoint/2010/main" val="1221496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03273605-2B03-F208-83B4-6473DFE817A2}"/>
              </a:ext>
            </a:extLst>
          </p:cNvPr>
          <p:cNvSpPr>
            <a:spLocks noGrp="1"/>
          </p:cNvSpPr>
          <p:nvPr>
            <p:ph type="sldNum" sz="quarter" idx="12"/>
          </p:nvPr>
        </p:nvSpPr>
        <p:spPr/>
        <p:txBody>
          <a:bodyPr/>
          <a:lstStyle/>
          <a:p>
            <a:fld id="{64F67F80-C6C5-4152-AE4F-047697E5A1AA}" type="slidenum">
              <a:rPr lang="da-DK" smtClean="0"/>
              <a:pPr/>
              <a:t>11</a:t>
            </a:fld>
            <a:endParaRPr lang="da-DK" dirty="0"/>
          </a:p>
        </p:txBody>
      </p:sp>
      <p:sp>
        <p:nvSpPr>
          <p:cNvPr id="3" name="Pladsholder til tekst 2">
            <a:extLst>
              <a:ext uri="{FF2B5EF4-FFF2-40B4-BE49-F238E27FC236}">
                <a16:creationId xmlns:a16="http://schemas.microsoft.com/office/drawing/2014/main" id="{89DAF36D-4A10-D699-684B-7A2A035DAC5E}"/>
              </a:ext>
            </a:extLst>
          </p:cNvPr>
          <p:cNvSpPr>
            <a:spLocks noGrp="1"/>
          </p:cNvSpPr>
          <p:nvPr>
            <p:ph type="body" sz="quarter" idx="15"/>
          </p:nvPr>
        </p:nvSpPr>
        <p:spPr/>
        <p:txBody>
          <a:bodyPr/>
          <a:lstStyle/>
          <a:p>
            <a:r>
              <a:rPr lang="da-DK" dirty="0"/>
              <a:t>Lovgrundlag – kort fortalt</a:t>
            </a:r>
          </a:p>
          <a:p>
            <a:endParaRPr lang="da-DK" dirty="0"/>
          </a:p>
        </p:txBody>
      </p:sp>
      <p:sp>
        <p:nvSpPr>
          <p:cNvPr id="4" name="Pladsholder til tekst 3">
            <a:extLst>
              <a:ext uri="{FF2B5EF4-FFF2-40B4-BE49-F238E27FC236}">
                <a16:creationId xmlns:a16="http://schemas.microsoft.com/office/drawing/2014/main" id="{CD4BBAF9-28C6-0411-2D09-09C5689B8208}"/>
              </a:ext>
            </a:extLst>
          </p:cNvPr>
          <p:cNvSpPr>
            <a:spLocks noGrp="1"/>
          </p:cNvSpPr>
          <p:nvPr>
            <p:ph type="body" sz="quarter" idx="16"/>
          </p:nvPr>
        </p:nvSpPr>
        <p:spPr/>
        <p:txBody>
          <a:bodyPr/>
          <a:lstStyle/>
          <a:p>
            <a:r>
              <a:rPr lang="da-DK" dirty="0"/>
              <a:t>Du kan få tabt arbejdsfortjeneste efter §87 i barnets lov, hvis du opfylder betingelserne. </a:t>
            </a:r>
          </a:p>
          <a:p>
            <a:endParaRPr lang="da-DK" dirty="0"/>
          </a:p>
          <a:p>
            <a:r>
              <a:rPr lang="da-DK" dirty="0"/>
              <a:t>Hvis du bliver ledig, kan du muligvis få en særlig supplerende ydelse efter §88 i barnets lov § 88. Det kræver, at betingelserne for ydelsen er opfyldt. </a:t>
            </a:r>
          </a:p>
          <a:p>
            <a:endParaRPr lang="da-DK" dirty="0"/>
          </a:p>
          <a:p>
            <a:r>
              <a:rPr lang="da-DK" dirty="0"/>
              <a:t>Kommunen har pligt til at vejlede dig. Det følger blandt andet af § 7i forvaltningslovens.</a:t>
            </a:r>
          </a:p>
          <a:p>
            <a:endParaRPr lang="da-DK" dirty="0"/>
          </a:p>
          <a:p>
            <a:r>
              <a:rPr lang="da-DK" dirty="0"/>
              <a:t>Kommunen skal desuden sikre sammenhæng i din hjælp og støtte og skal vejlede dig om relevante muligheder efter den sociale lovgivning. Det følger blandt andet af § 5 i retssikkerhedsloven.</a:t>
            </a:r>
          </a:p>
          <a:p>
            <a:endParaRPr lang="da-DK" dirty="0"/>
          </a:p>
          <a:p>
            <a:r>
              <a:rPr lang="da-DK" dirty="0"/>
              <a:t>Hvis den unge har en betydelig og varigt nedsat funktionsevne eller en indgribende kronisk/langvarig lidelse, skal overgangen til voksenlivet forberedes i god tid. Du og den unge vil typisk opleve, at flere relevante fagområder i kommunen samarbejder om overgangen. Det kan blandt andet være børneområdet, voksenområdet, beskæftigelsesområdet og eventuelt uddannelsesområdet.</a:t>
            </a:r>
          </a:p>
        </p:txBody>
      </p:sp>
      <p:pic>
        <p:nvPicPr>
          <p:cNvPr id="5" name="Billede 4" descr="20 tusind Law line drawing royaltyfrie billeder, stock-fotos og  illustrationer | Shutterstock">
            <a:extLst>
              <a:ext uri="{FF2B5EF4-FFF2-40B4-BE49-F238E27FC236}">
                <a16:creationId xmlns:a16="http://schemas.microsoft.com/office/drawing/2014/main" id="{2B077329-970D-8A15-7309-A7363D5C5F13}"/>
              </a:ext>
            </a:extLst>
          </p:cNvPr>
          <p:cNvPicPr>
            <a:picLocks noChangeAspect="1"/>
          </p:cNvPicPr>
          <p:nvPr/>
        </p:nvPicPr>
        <p:blipFill>
          <a:blip r:embed="rId2">
            <a:clrChange>
              <a:clrFrom>
                <a:srgbClr val="FFFFFF"/>
              </a:clrFrom>
              <a:clrTo>
                <a:srgbClr val="FFFFFF">
                  <a:alpha val="0"/>
                </a:srgbClr>
              </a:clrTo>
            </a:clrChange>
            <a:duotone>
              <a:prstClr val="black"/>
              <a:schemeClr val="tx1">
                <a:tint val="45000"/>
                <a:satMod val="400000"/>
              </a:schemeClr>
            </a:duotone>
          </a:blip>
          <a:srcRect t="13036" b="20297"/>
          <a:stretch>
            <a:fillRect/>
          </a:stretch>
        </p:blipFill>
        <p:spPr>
          <a:xfrm>
            <a:off x="450870" y="4542019"/>
            <a:ext cx="4420035" cy="2375087"/>
          </a:xfrm>
          <a:prstGeom prst="rect">
            <a:avLst/>
          </a:prstGeom>
        </p:spPr>
      </p:pic>
    </p:spTree>
    <p:extLst>
      <p:ext uri="{BB962C8B-B14F-4D97-AF65-F5344CB8AC3E}">
        <p14:creationId xmlns:p14="http://schemas.microsoft.com/office/powerpoint/2010/main" val="180058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D1ABC96-AD5A-4CF9-8360-C2BD2C0758E4}"/>
              </a:ext>
            </a:extLst>
          </p:cNvPr>
          <p:cNvSpPr>
            <a:spLocks noGrp="1"/>
          </p:cNvSpPr>
          <p:nvPr>
            <p:ph type="body" sz="quarter" idx="13"/>
          </p:nvPr>
        </p:nvSpPr>
        <p:spPr/>
        <p:txBody>
          <a:bodyPr/>
          <a:lstStyle/>
          <a:p>
            <a:r>
              <a:rPr lang="da-DK" dirty="0"/>
              <a:t>#ALLE TIDERS ROSKILDE</a:t>
            </a:r>
          </a:p>
        </p:txBody>
      </p:sp>
      <p:sp>
        <p:nvSpPr>
          <p:cNvPr id="3" name="Pladsholder til tekst 2">
            <a:extLst>
              <a:ext uri="{FF2B5EF4-FFF2-40B4-BE49-F238E27FC236}">
                <a16:creationId xmlns:a16="http://schemas.microsoft.com/office/drawing/2014/main" id="{79D69DC4-8380-46B8-A33A-9B1670131D5C}"/>
              </a:ext>
            </a:extLst>
          </p:cNvPr>
          <p:cNvSpPr>
            <a:spLocks noGrp="1"/>
          </p:cNvSpPr>
          <p:nvPr>
            <p:ph type="body" sz="quarter" idx="14"/>
          </p:nvPr>
        </p:nvSpPr>
        <p:spPr>
          <a:xfrm>
            <a:off x="308945" y="202798"/>
            <a:ext cx="2005012" cy="5783262"/>
          </a:xfrm>
        </p:spPr>
        <p:txBody>
          <a:bodyPr/>
          <a:lstStyle/>
          <a:p>
            <a:r>
              <a:rPr lang="da-DK" dirty="0"/>
              <a:t>Rådhusbuen 1</a:t>
            </a:r>
          </a:p>
          <a:p>
            <a:r>
              <a:rPr lang="da-DK" dirty="0"/>
              <a:t>4000 Roskilde</a:t>
            </a:r>
          </a:p>
          <a:p>
            <a:r>
              <a:rPr lang="da-DK" dirty="0"/>
              <a:t>Telefon: 46 31 30 00</a:t>
            </a:r>
          </a:p>
          <a:p>
            <a:endParaRPr lang="da-DK" dirty="0"/>
          </a:p>
        </p:txBody>
      </p:sp>
      <p:sp>
        <p:nvSpPr>
          <p:cNvPr id="6" name="Tekstfelt 5">
            <a:extLst>
              <a:ext uri="{FF2B5EF4-FFF2-40B4-BE49-F238E27FC236}">
                <a16:creationId xmlns:a16="http://schemas.microsoft.com/office/drawing/2014/main" id="{F4629BC7-3BD1-F6F4-2ACE-092615C7773F}"/>
              </a:ext>
            </a:extLst>
          </p:cNvPr>
          <p:cNvSpPr txBox="1"/>
          <p:nvPr/>
        </p:nvSpPr>
        <p:spPr>
          <a:xfrm>
            <a:off x="423869" y="816882"/>
            <a:ext cx="3996136" cy="2616101"/>
          </a:xfrm>
          <a:prstGeom prst="rect">
            <a:avLst/>
          </a:prstGeom>
          <a:noFill/>
        </p:spPr>
        <p:txBody>
          <a:bodyPr wrap="square">
            <a:spAutoFit/>
          </a:bodyPr>
          <a:lstStyle/>
          <a:p>
            <a:r>
              <a:rPr lang="da-DK" sz="1200" dirty="0"/>
              <a:t>Kontakt</a:t>
            </a:r>
          </a:p>
          <a:p>
            <a:r>
              <a:rPr lang="da-DK" sz="1100" dirty="0">
                <a:latin typeface="Aleo" panose="00000500000000000000" pitchFamily="2" charset="0"/>
              </a:rPr>
              <a:t>Har du spørgsmål om tabt arbejdsfortjeneste, ophør af ydelsen eller overgangen til voksenlivet, kan du kontakte din rådgiver i Roskilde Kommune.</a:t>
            </a:r>
          </a:p>
          <a:p>
            <a:endParaRPr lang="da-DK" sz="1100" dirty="0">
              <a:latin typeface="Aleo" panose="00000500000000000000" pitchFamily="2" charset="0"/>
            </a:endParaRPr>
          </a:p>
          <a:p>
            <a:r>
              <a:rPr lang="da-DK" sz="1100" dirty="0">
                <a:latin typeface="Aleo" panose="00000500000000000000" pitchFamily="2" charset="0"/>
              </a:rPr>
              <a:t>Du kan læse mere og søge digitalt på:</a:t>
            </a:r>
          </a:p>
          <a:p>
            <a:r>
              <a:rPr lang="da-DK" sz="1100" dirty="0">
                <a:latin typeface="Aleo" panose="00000500000000000000" pitchFamily="2" charset="0"/>
              </a:rPr>
              <a:t>www.roskilde.dk – søg på tabt arbejdsfortjeneste.</a:t>
            </a:r>
          </a:p>
          <a:p>
            <a:endParaRPr lang="da-DK" sz="1100" dirty="0">
              <a:latin typeface="Aleo" panose="00000500000000000000" pitchFamily="2" charset="0"/>
            </a:endParaRPr>
          </a:p>
          <a:p>
            <a:r>
              <a:rPr lang="da-DK" sz="1100" dirty="0">
                <a:latin typeface="Aleo" panose="00000500000000000000" pitchFamily="2" charset="0"/>
              </a:rPr>
              <a:t>Du kan søge kontanthjælp og booke tid hos en rådgiver via dette link:  Borger.dk</a:t>
            </a:r>
          </a:p>
          <a:p>
            <a:endParaRPr lang="da-DK" sz="1100" dirty="0">
              <a:latin typeface="Aleo" panose="00000500000000000000" pitchFamily="2" charset="0"/>
            </a:endParaRPr>
          </a:p>
          <a:p>
            <a:r>
              <a:rPr lang="da-DK" sz="1100" dirty="0">
                <a:latin typeface="Aleo" panose="00000500000000000000" pitchFamily="2" charset="0"/>
              </a:rPr>
              <a:t>Du kan også kontakte rekrutteringspartner i Dagpenge og Job på telefon 29128012. eller læse mere på hjemmesiden: </a:t>
            </a:r>
            <a:r>
              <a:rPr lang="da-DK" sz="1000" dirty="0">
                <a:hlinkClick r:id="rId2"/>
              </a:rPr>
              <a:t>Står du uden arbejde? - Roskilde Kommune</a:t>
            </a:r>
            <a:endParaRPr lang="da-DK" sz="1000" dirty="0"/>
          </a:p>
          <a:p>
            <a:endParaRPr lang="da-DK" sz="1000" dirty="0">
              <a:latin typeface="Montserrat Medium" panose="00000600000000000000" pitchFamily="2" charset="0"/>
            </a:endParaRPr>
          </a:p>
        </p:txBody>
      </p:sp>
      <p:pic>
        <p:nvPicPr>
          <p:cNvPr id="8" name="Billede 7">
            <a:extLst>
              <a:ext uri="{FF2B5EF4-FFF2-40B4-BE49-F238E27FC236}">
                <a16:creationId xmlns:a16="http://schemas.microsoft.com/office/drawing/2014/main" id="{5EDBF914-550D-F226-609A-AAD7033CCC71}"/>
              </a:ext>
            </a:extLst>
          </p:cNvPr>
          <p:cNvPicPr>
            <a:picLocks noChangeAspect="1"/>
          </p:cNvPicPr>
          <p:nvPr/>
        </p:nvPicPr>
        <p:blipFill>
          <a:blip r:embed="rId3"/>
          <a:stretch>
            <a:fillRect/>
          </a:stretch>
        </p:blipFill>
        <p:spPr>
          <a:xfrm>
            <a:off x="288803" y="3556093"/>
            <a:ext cx="4750044" cy="2996261"/>
          </a:xfrm>
          <a:prstGeom prst="rect">
            <a:avLst/>
          </a:prstGeom>
        </p:spPr>
      </p:pic>
    </p:spTree>
    <p:extLst>
      <p:ext uri="{BB962C8B-B14F-4D97-AF65-F5344CB8AC3E}">
        <p14:creationId xmlns:p14="http://schemas.microsoft.com/office/powerpoint/2010/main" val="17075275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5 pjece - Print selv">
  <a:themeElements>
    <a:clrScheme name="Roskilde Kommune">
      <a:dk1>
        <a:sysClr val="windowText" lastClr="000000"/>
      </a:dk1>
      <a:lt1>
        <a:sysClr val="window" lastClr="FFFFFF"/>
      </a:lt1>
      <a:dk2>
        <a:srgbClr val="FD552B"/>
      </a:dk2>
      <a:lt2>
        <a:srgbClr val="FEAA95"/>
      </a:lt2>
      <a:accent1>
        <a:srgbClr val="466EFF"/>
      </a:accent1>
      <a:accent2>
        <a:srgbClr val="A3B7E1"/>
      </a:accent2>
      <a:accent3>
        <a:srgbClr val="46B478"/>
      </a:accent3>
      <a:accent4>
        <a:srgbClr val="A3DABC"/>
      </a:accent4>
      <a:accent5>
        <a:srgbClr val="FFAA00"/>
      </a:accent5>
      <a:accent6>
        <a:srgbClr val="FFD580"/>
      </a:accent6>
      <a:hlink>
        <a:srgbClr val="000000"/>
      </a:hlink>
      <a:folHlink>
        <a:srgbClr val="000000"/>
      </a:folHlink>
    </a:clrScheme>
    <a:fontScheme name="Roskilde Kommune - plakater">
      <a:majorFont>
        <a:latin typeface="Montserrat Bold"/>
        <a:ea typeface=""/>
        <a:cs typeface=""/>
      </a:majorFont>
      <a:minorFont>
        <a:latin typeface="Montserrat SemiBold"/>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5 Pjece" id="{51899948-21AB-4140-B16E-875B9C280E99}" vid="{088772B4-AAE9-4E24-97A7-A9DA65D6240D}"/>
    </a:ext>
  </a:extLst>
</a:theme>
</file>

<file path=ppt/theme/theme2.xml><?xml version="1.0" encoding="utf-8"?>
<a:theme xmlns:a="http://schemas.openxmlformats.org/drawingml/2006/main" name="A5 pjece - Til tryk">
  <a:themeElements>
    <a:clrScheme name="Roskilde Kommune">
      <a:dk1>
        <a:sysClr val="windowText" lastClr="000000"/>
      </a:dk1>
      <a:lt1>
        <a:sysClr val="window" lastClr="FFFFFF"/>
      </a:lt1>
      <a:dk2>
        <a:srgbClr val="FD552B"/>
      </a:dk2>
      <a:lt2>
        <a:srgbClr val="FEAA95"/>
      </a:lt2>
      <a:accent1>
        <a:srgbClr val="466EFF"/>
      </a:accent1>
      <a:accent2>
        <a:srgbClr val="A3B7E1"/>
      </a:accent2>
      <a:accent3>
        <a:srgbClr val="46B478"/>
      </a:accent3>
      <a:accent4>
        <a:srgbClr val="A3DABC"/>
      </a:accent4>
      <a:accent5>
        <a:srgbClr val="FFAA00"/>
      </a:accent5>
      <a:accent6>
        <a:srgbClr val="FFD580"/>
      </a:accent6>
      <a:hlink>
        <a:srgbClr val="000000"/>
      </a:hlink>
      <a:folHlink>
        <a:srgbClr val="000000"/>
      </a:folHlink>
    </a:clrScheme>
    <a:fontScheme name="Roskilde Kommune - plakater">
      <a:majorFont>
        <a:latin typeface="Montserrat Bold"/>
        <a:ea typeface=""/>
        <a:cs typeface=""/>
      </a:majorFont>
      <a:minorFont>
        <a:latin typeface="Montserrat SemiBold"/>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lnSpc>
            <a:spcPts val="1400"/>
          </a:lnSpc>
          <a:defRPr sz="1000" dirty="0">
            <a:latin typeface="Aleo" panose="00000500000000000000" pitchFamily="2" charset="0"/>
          </a:defRPr>
        </a:defPPr>
      </a:lstStyle>
    </a:txDef>
  </a:objectDefaults>
  <a:extraClrSchemeLst/>
  <a:extLst>
    <a:ext uri="{05A4C25C-085E-4340-85A3-A5531E510DB2}">
      <thm15:themeFamily xmlns:thm15="http://schemas.microsoft.com/office/thememl/2012/main" name="A5 Pjece" id="{51899948-21AB-4140-B16E-875B9C280E99}" vid="{EBA4C60D-51D5-408E-AF1A-67D34A0DDD5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A5 Pjece</Template>
  <TotalTime>998</TotalTime>
  <Words>1540</Words>
  <Application>Microsoft Office PowerPoint</Application>
  <PresentationFormat>Brugerdefineret</PresentationFormat>
  <Paragraphs>166</Paragraphs>
  <Slides>12</Slides>
  <Notes>0</Notes>
  <HiddenSlides>0</HiddenSlides>
  <MMClips>0</MMClips>
  <ScaleCrop>false</ScaleCrop>
  <HeadingPairs>
    <vt:vector size="8" baseType="variant">
      <vt:variant>
        <vt:lpstr>Benyttede skrifttyper</vt:lpstr>
      </vt:variant>
      <vt:variant>
        <vt:i4>7</vt:i4>
      </vt:variant>
      <vt:variant>
        <vt:lpstr>Tema</vt:lpstr>
      </vt:variant>
      <vt:variant>
        <vt:i4>2</vt:i4>
      </vt:variant>
      <vt:variant>
        <vt:lpstr>Integrerede OLE-servere</vt:lpstr>
      </vt:variant>
      <vt:variant>
        <vt:i4>1</vt:i4>
      </vt:variant>
      <vt:variant>
        <vt:lpstr>Slidetitler</vt:lpstr>
      </vt:variant>
      <vt:variant>
        <vt:i4>12</vt:i4>
      </vt:variant>
    </vt:vector>
  </HeadingPairs>
  <TitlesOfParts>
    <vt:vector size="22" baseType="lpstr">
      <vt:lpstr>Aleo</vt:lpstr>
      <vt:lpstr>Arial</vt:lpstr>
      <vt:lpstr>Calibri</vt:lpstr>
      <vt:lpstr>Montserrat</vt:lpstr>
      <vt:lpstr>Montserrat Bold</vt:lpstr>
      <vt:lpstr>Montserrat Medium</vt:lpstr>
      <vt:lpstr>Montserrat SemiBold</vt:lpstr>
      <vt:lpstr>A5 pjece - Print selv</vt:lpstr>
      <vt:lpstr>A5 pjece - Til tryk</vt:lpstr>
      <vt:lpstr>think-cell Slide</vt:lpstr>
      <vt:lpstr>Tabt arbejdsfortjeneste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Susanne Nannerup</dc:creator>
  <cp:lastModifiedBy>Susanne Nannerup</cp:lastModifiedBy>
  <cp:revision>15</cp:revision>
  <dcterms:created xsi:type="dcterms:W3CDTF">2026-08-06T12:00:32Z</dcterms:created>
  <dcterms:modified xsi:type="dcterms:W3CDTF">2026-09-16T11:05:47Z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517259-1225-4b91-b624-037b5d8412e0_Enabled">
    <vt:lpwstr>true</vt:lpwstr>
  </property>
  <property fmtid="{D5CDD505-2E9C-101B-9397-08002B2CF9AE}" pid="3" name="MSIP_Label_75517259-1225-4b91-b624-037b5d8412e0_SetDate">
    <vt:lpwstr>2026-08-06T12:31:45Z</vt:lpwstr>
  </property>
  <property fmtid="{D5CDD505-2E9C-101B-9397-08002B2CF9AE}" pid="4" name="MSIP_Label_75517259-1225-4b91-b624-037b5d8412e0_Method">
    <vt:lpwstr>Privileged</vt:lpwstr>
  </property>
  <property fmtid="{D5CDD505-2E9C-101B-9397-08002B2CF9AE}" pid="5" name="MSIP_Label_75517259-1225-4b91-b624-037b5d8412e0_Name">
    <vt:lpwstr>Ikke fortrolige oplysninger</vt:lpwstr>
  </property>
  <property fmtid="{D5CDD505-2E9C-101B-9397-08002B2CF9AE}" pid="6" name="MSIP_Label_75517259-1225-4b91-b624-037b5d8412e0_SiteId">
    <vt:lpwstr>4336e778-297e-4975-a735-269f7a68f892</vt:lpwstr>
  </property>
  <property fmtid="{D5CDD505-2E9C-101B-9397-08002B2CF9AE}" pid="7" name="MSIP_Label_75517259-1225-4b91-b624-037b5d8412e0_ActionId">
    <vt:lpwstr>8d753128-37bc-44c9-939a-2afb0c4cedde</vt:lpwstr>
  </property>
  <property fmtid="{D5CDD505-2E9C-101B-9397-08002B2CF9AE}" pid="8" name="MSIP_Label_75517259-1225-4b91-b624-037b5d8412e0_ContentBits">
    <vt:lpwstr>0</vt:lpwstr>
  </property>
  <property fmtid="{D5CDD505-2E9C-101B-9397-08002B2CF9AE}" pid="9" name="MSIP_Label_75517259-1225-4b91-b624-037b5d8412e0_Tag">
    <vt:lpwstr>10, 0, 1, 1</vt:lpwstr>
  </property>
</Properties>
</file>